
<file path=[Content_Types].xml><?xml version="1.0" encoding="utf-8"?>
<Types xmlns="http://schemas.openxmlformats.org/package/2006/content-types">
  <Default Extension="bin" ContentType="application/vnd.openxmlformats-officedocument.oleObject"/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1"/>
    <p:sldMasterId id="2147483648" r:id="rId2"/>
  </p:sldMasterIdLst>
  <p:notesMasterIdLst>
    <p:notesMasterId r:id="rId15"/>
  </p:notesMasterIdLst>
  <p:handoutMasterIdLst>
    <p:handoutMasterId r:id="rId16"/>
  </p:handoutMasterIdLst>
  <p:sldIdLst>
    <p:sldId id="258" r:id="rId3"/>
    <p:sldId id="259" r:id="rId4"/>
    <p:sldId id="263" r:id="rId5"/>
    <p:sldId id="257" r:id="rId6"/>
    <p:sldId id="277" r:id="rId7"/>
    <p:sldId id="275" r:id="rId8"/>
    <p:sldId id="260" r:id="rId9"/>
    <p:sldId id="301" r:id="rId10"/>
    <p:sldId id="300" r:id="rId11"/>
    <p:sldId id="284" r:id="rId12"/>
    <p:sldId id="288" r:id="rId13"/>
    <p:sldId id="293" r:id="rId14"/>
  </p:sldIdLst>
  <p:sldSz cx="18286413" cy="10287000"/>
  <p:notesSz cx="6858000" cy="9144000"/>
  <p:photoAlbum/>
  <p:defaultTextStyle>
    <a:defPPr>
      <a:defRPr lang="ja-JP"/>
    </a:defPPr>
    <a:lvl1pPr marL="0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1pPr>
    <a:lvl2pPr marL="816376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2pPr>
    <a:lvl3pPr marL="1632753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3pPr>
    <a:lvl4pPr marL="2449129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4pPr>
    <a:lvl5pPr marL="3265505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5pPr>
    <a:lvl6pPr marL="4081882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6pPr>
    <a:lvl7pPr marL="4898258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7pPr>
    <a:lvl8pPr marL="5714634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8pPr>
    <a:lvl9pPr marL="6531011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BBFF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A5DFF5-2E9B-4006-8FDC-16DA5B92EC94}" v="300" dt="2020-06-14T13:33:51.3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46" d="100"/>
          <a:sy n="46" d="100"/>
        </p:scale>
        <p:origin x="198" y="36"/>
      </p:cViewPr>
      <p:guideLst>
        <p:guide orient="horz" pos="3240"/>
        <p:guide pos="575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652"/>
    </p:cViewPr>
  </p:sorterViewPr>
  <p:notesViewPr>
    <p:cSldViewPr showGuides="1"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ba udupa" userId="5ca4431c3ae9cfe2" providerId="Windows Live" clId="Web-{03A5DFF5-2E9B-4006-8FDC-16DA5B92EC94}"/>
    <pc:docChg chg="modSld">
      <pc:chgData name="viba udupa" userId="5ca4431c3ae9cfe2" providerId="Windows Live" clId="Web-{03A5DFF5-2E9B-4006-8FDC-16DA5B92EC94}" dt="2020-06-14T13:33:51.364" v="298" actId="1076"/>
      <pc:docMkLst>
        <pc:docMk/>
      </pc:docMkLst>
      <pc:sldChg chg="addSp modSp">
        <pc:chgData name="viba udupa" userId="5ca4431c3ae9cfe2" providerId="Windows Live" clId="Web-{03A5DFF5-2E9B-4006-8FDC-16DA5B92EC94}" dt="2020-06-14T13:33:32.739" v="293" actId="20577"/>
        <pc:sldMkLst>
          <pc:docMk/>
          <pc:sldMk cId="729215371" sldId="258"/>
        </pc:sldMkLst>
        <pc:spChg chg="mod">
          <ac:chgData name="viba udupa" userId="5ca4431c3ae9cfe2" providerId="Windows Live" clId="Web-{03A5DFF5-2E9B-4006-8FDC-16DA5B92EC94}" dt="2020-06-14T13:32:25.301" v="274" actId="1076"/>
          <ac:spMkLst>
            <pc:docMk/>
            <pc:sldMk cId="729215371" sldId="258"/>
            <ac:spMk id="3" creationId="{00000000-0000-0000-0000-000000000000}"/>
          </ac:spMkLst>
        </pc:spChg>
        <pc:spChg chg="add mod">
          <ac:chgData name="viba udupa" userId="5ca4431c3ae9cfe2" providerId="Windows Live" clId="Web-{03A5DFF5-2E9B-4006-8FDC-16DA5B92EC94}" dt="2020-06-14T13:33:32.739" v="293" actId="20577"/>
          <ac:spMkLst>
            <pc:docMk/>
            <pc:sldMk cId="729215371" sldId="258"/>
            <ac:spMk id="5" creationId="{1FCF6331-15A1-4D3B-A88A-E82549B858DB}"/>
          </ac:spMkLst>
        </pc:spChg>
      </pc:sldChg>
      <pc:sldChg chg="modSp">
        <pc:chgData name="viba udupa" userId="5ca4431c3ae9cfe2" providerId="Windows Live" clId="Web-{03A5DFF5-2E9B-4006-8FDC-16DA5B92EC94}" dt="2020-06-14T13:33:51.364" v="298" actId="1076"/>
        <pc:sldMkLst>
          <pc:docMk/>
          <pc:sldMk cId="303675417" sldId="263"/>
        </pc:sldMkLst>
        <pc:picChg chg="mod">
          <ac:chgData name="viba udupa" userId="5ca4431c3ae9cfe2" providerId="Windows Live" clId="Web-{03A5DFF5-2E9B-4006-8FDC-16DA5B92EC94}" dt="2020-06-14T13:33:51.364" v="298" actId="1076"/>
          <ac:picMkLst>
            <pc:docMk/>
            <pc:sldMk cId="303675417" sldId="263"/>
            <ac:picMk id="9" creationId="{00000000-0000-0000-0000-000000000000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48198-A268-4A2C-A520-FBB84E35C3C2}" type="datetimeFigureOut">
              <a:rPr kumimoji="1" lang="ja-JP" altLang="en-US" smtClean="0"/>
              <a:t>2020/6/14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783ACB-D9F9-4ADF-A7FC-E9E289D74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6296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jpg>
</file>

<file path=ppt/media/image12.pn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f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912F2-0011-47BA-B0C8-0509829BA6FB}" type="datetimeFigureOut">
              <a:rPr kumimoji="1" lang="ja-JP" altLang="en-US" smtClean="0"/>
              <a:t>2020/6/14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B2B19-2213-4B06-9122-430E4115A3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260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914320" y="4063602"/>
            <a:ext cx="16457772" cy="1440161"/>
          </a:xfrm>
        </p:spPr>
        <p:txBody>
          <a:bodyPr anchor="b">
            <a:noAutofit/>
          </a:bodyPr>
          <a:lstStyle>
            <a:lvl1pPr algn="ctr">
              <a:defRPr sz="8000" kern="0" spc="2000" baseline="0"/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970757" y="5359747"/>
            <a:ext cx="16344898" cy="575841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2800" spc="1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970757" y="9463980"/>
            <a:ext cx="16344898" cy="575841"/>
          </a:xfrm>
        </p:spPr>
        <p:txBody>
          <a:bodyPr/>
          <a:lstStyle>
            <a:lvl1pPr algn="ctr">
              <a:spcBef>
                <a:spcPts val="0"/>
              </a:spcBef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Author</a:t>
            </a:r>
            <a:endParaRPr kumimoji="1" lang="ja-JP" altLang="en-US" dirty="0"/>
          </a:p>
        </p:txBody>
      </p:sp>
      <p:cxnSp>
        <p:nvCxnSpPr>
          <p:cNvPr id="9" name="直線コネクタ 8"/>
          <p:cNvCxnSpPr/>
          <p:nvPr/>
        </p:nvCxnSpPr>
        <p:spPr>
          <a:xfrm flipV="1">
            <a:off x="8813213" y="226318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/>
          <p:cNvCxnSpPr/>
          <p:nvPr/>
        </p:nvCxnSpPr>
        <p:spPr>
          <a:xfrm flipV="1">
            <a:off x="8813213" y="262322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/>
          <p:cNvCxnSpPr/>
          <p:nvPr/>
        </p:nvCxnSpPr>
        <p:spPr>
          <a:xfrm flipV="1">
            <a:off x="8813213" y="298326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34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t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 userDrawn="1"/>
        </p:nvSpPr>
        <p:spPr>
          <a:xfrm>
            <a:off x="30368" y="5143500"/>
            <a:ext cx="18286413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881" y="890144"/>
            <a:ext cx="7344527" cy="5020114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14" y="890144"/>
            <a:ext cx="7344527" cy="5020114"/>
          </a:xfrm>
          <a:prstGeom prst="rect">
            <a:avLst/>
          </a:prstGeom>
        </p:spPr>
      </p:pic>
      <p:sp>
        <p:nvSpPr>
          <p:cNvPr id="9" name="図プレースホルダー 8"/>
          <p:cNvSpPr>
            <a:spLocks noGrp="1"/>
          </p:cNvSpPr>
          <p:nvPr>
            <p:ph type="pic" sz="quarter" idx="10" hasCustomPrompt="1"/>
          </p:nvPr>
        </p:nvSpPr>
        <p:spPr>
          <a:xfrm>
            <a:off x="1077913" y="1111250"/>
            <a:ext cx="5617021" cy="3671888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" name="図プレースホルダー 8"/>
          <p:cNvSpPr>
            <a:spLocks noGrp="1"/>
          </p:cNvSpPr>
          <p:nvPr>
            <p:ph type="pic" sz="quarter" idx="11" hasCustomPrompt="1"/>
          </p:nvPr>
        </p:nvSpPr>
        <p:spPr>
          <a:xfrm>
            <a:off x="11488633" y="1111052"/>
            <a:ext cx="5617021" cy="3671888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タイトル 1"/>
          <p:cNvSpPr>
            <a:spLocks noGrp="1"/>
          </p:cNvSpPr>
          <p:nvPr>
            <p:ph type="title" hasCustomPrompt="1"/>
          </p:nvPr>
        </p:nvSpPr>
        <p:spPr>
          <a:xfrm>
            <a:off x="1366342" y="6799684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862286" y="5791572"/>
            <a:ext cx="661574" cy="1728192"/>
            <a:chOff x="4012746" y="1615108"/>
            <a:chExt cx="661574" cy="1728192"/>
          </a:xfrm>
        </p:grpSpPr>
        <p:cxnSp>
          <p:nvCxnSpPr>
            <p:cNvPr id="14" name="直線コネクタ 13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366342" y="7735788"/>
            <a:ext cx="16201800" cy="194421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9" name="テキスト プレースホルダー 18"/>
          <p:cNvSpPr>
            <a:spLocks noGrp="1"/>
          </p:cNvSpPr>
          <p:nvPr>
            <p:ph type="body" sz="quarter" idx="17" hasCustomPrompt="1"/>
          </p:nvPr>
        </p:nvSpPr>
        <p:spPr>
          <a:xfrm>
            <a:off x="4462686" y="691694"/>
            <a:ext cx="8713511" cy="6130764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5419147" y="967036"/>
            <a:ext cx="6800589" cy="432048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</a:p>
        </p:txBody>
      </p:sp>
    </p:spTree>
    <p:extLst>
      <p:ext uri="{BB962C8B-B14F-4D97-AF65-F5344CB8AC3E}">
        <p14:creationId xmlns:p14="http://schemas.microsoft.com/office/powerpoint/2010/main" val="3163253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  <p:bldP spid="1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nit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 userDrawn="1"/>
        </p:nvSpPr>
        <p:spPr>
          <a:xfrm>
            <a:off x="30368" y="5143500"/>
            <a:ext cx="18286413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54" y="511247"/>
            <a:ext cx="8568014" cy="5856389"/>
          </a:xfrm>
          <a:prstGeom prst="rect">
            <a:avLst/>
          </a:prstGeom>
        </p:spPr>
      </p:pic>
      <p:sp>
        <p:nvSpPr>
          <p:cNvPr id="10" name="図プレースホルダー 8"/>
          <p:cNvSpPr>
            <a:spLocks noGrp="1"/>
          </p:cNvSpPr>
          <p:nvPr>
            <p:ph type="pic" sz="quarter" idx="11" hasCustomPrompt="1"/>
          </p:nvPr>
        </p:nvSpPr>
        <p:spPr>
          <a:xfrm>
            <a:off x="5110758" y="764182"/>
            <a:ext cx="6696744" cy="4283569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タイトル 1"/>
          <p:cNvSpPr>
            <a:spLocks noGrp="1"/>
          </p:cNvSpPr>
          <p:nvPr>
            <p:ph type="title" hasCustomPrompt="1"/>
          </p:nvPr>
        </p:nvSpPr>
        <p:spPr>
          <a:xfrm>
            <a:off x="1366342" y="6799684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862286" y="5791572"/>
            <a:ext cx="661574" cy="1728192"/>
            <a:chOff x="4012746" y="1615108"/>
            <a:chExt cx="661574" cy="1728192"/>
          </a:xfrm>
        </p:grpSpPr>
        <p:cxnSp>
          <p:nvCxnSpPr>
            <p:cNvPr id="14" name="直線コネクタ 13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366342" y="7735788"/>
            <a:ext cx="16201800" cy="194421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pic>
        <p:nvPicPr>
          <p:cNvPr id="2" name="図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510" y="2388840"/>
            <a:ext cx="1812335" cy="3762772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5574" y="1112079"/>
            <a:ext cx="3556895" cy="5029200"/>
          </a:xfrm>
          <a:prstGeom prst="rect">
            <a:avLst/>
          </a:prstGeom>
        </p:spPr>
      </p:pic>
      <p:sp>
        <p:nvSpPr>
          <p:cNvPr id="18" name="図プレースホルダー 8"/>
          <p:cNvSpPr>
            <a:spLocks noGrp="1"/>
          </p:cNvSpPr>
          <p:nvPr>
            <p:ph type="pic" sz="quarter" idx="17" hasCustomPrompt="1"/>
          </p:nvPr>
        </p:nvSpPr>
        <p:spPr>
          <a:xfrm>
            <a:off x="3022526" y="2876155"/>
            <a:ext cx="1512168" cy="2771401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0" name="図プレースホルダー 8"/>
          <p:cNvSpPr>
            <a:spLocks noGrp="1"/>
          </p:cNvSpPr>
          <p:nvPr>
            <p:ph type="pic" sz="quarter" idx="18" hasCustomPrompt="1"/>
          </p:nvPr>
        </p:nvSpPr>
        <p:spPr>
          <a:xfrm>
            <a:off x="12722021" y="1615108"/>
            <a:ext cx="3024000" cy="4032448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13490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/>
      <p:bldP spid="2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8286413" cy="643964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1366342" y="7735788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6" name="グループ化 5"/>
          <p:cNvGrpSpPr/>
          <p:nvPr userDrawn="1"/>
        </p:nvGrpSpPr>
        <p:grpSpPr>
          <a:xfrm>
            <a:off x="862286" y="6727676"/>
            <a:ext cx="661574" cy="1728192"/>
            <a:chOff x="4012746" y="1615108"/>
            <a:chExt cx="661574" cy="1728192"/>
          </a:xfrm>
        </p:grpSpPr>
        <p:cxnSp>
          <p:nvCxnSpPr>
            <p:cNvPr id="7" name="直線コネクタ 6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366342" y="8671892"/>
            <a:ext cx="16201800" cy="122413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309407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9142413" cy="10286999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10007302" y="3805742"/>
            <a:ext cx="7632848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6" name="グループ化 5"/>
          <p:cNvGrpSpPr/>
          <p:nvPr userDrawn="1"/>
        </p:nvGrpSpPr>
        <p:grpSpPr>
          <a:xfrm>
            <a:off x="9503246" y="2797630"/>
            <a:ext cx="661574" cy="1728192"/>
            <a:chOff x="4012746" y="1615108"/>
            <a:chExt cx="661574" cy="1728192"/>
          </a:xfrm>
        </p:grpSpPr>
        <p:cxnSp>
          <p:nvCxnSpPr>
            <p:cNvPr id="7" name="直線コネクタ 6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07302" y="4741846"/>
            <a:ext cx="7632848" cy="194421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12592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8286413" cy="10286999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4" name="タイトル 1"/>
          <p:cNvSpPr>
            <a:spLocks noGrp="1"/>
          </p:cNvSpPr>
          <p:nvPr>
            <p:ph type="title" hasCustomPrompt="1"/>
          </p:nvPr>
        </p:nvSpPr>
        <p:spPr>
          <a:xfrm>
            <a:off x="1006302" y="6871692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5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6302" y="7807796"/>
            <a:ext cx="16201800" cy="1944216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957966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04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186322" y="3919364"/>
            <a:ext cx="15913768" cy="86409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4855468"/>
            <a:ext cx="15913768" cy="2088232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85719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186322" y="3919364"/>
            <a:ext cx="730881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4855468"/>
            <a:ext cx="7308812" cy="208823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9755274" y="3919364"/>
            <a:ext cx="730881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9755274" y="4855468"/>
            <a:ext cx="7308812" cy="208823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81866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allAtOnce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186322" y="2233267"/>
            <a:ext cx="15877764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2983260"/>
            <a:ext cx="15877764" cy="1254049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1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1186322" y="4579618"/>
            <a:ext cx="15877764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2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186322" y="5329611"/>
            <a:ext cx="15877764" cy="1254049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1186322" y="6943700"/>
            <a:ext cx="15877764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1186322" y="7693693"/>
            <a:ext cx="15877764" cy="1254049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8761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allAtOnce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allAtOnce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grpSp>
        <p:nvGrpSpPr>
          <p:cNvPr id="15" name="グループ化 14"/>
          <p:cNvGrpSpPr/>
          <p:nvPr userDrawn="1"/>
        </p:nvGrpSpPr>
        <p:grpSpPr>
          <a:xfrm>
            <a:off x="862286" y="2470598"/>
            <a:ext cx="1552133" cy="1728192"/>
            <a:chOff x="7054974" y="1111052"/>
            <a:chExt cx="1552133" cy="1728192"/>
          </a:xfrm>
        </p:grpSpPr>
        <p:sp>
          <p:nvSpPr>
            <p:cNvPr id="16" name="テキスト ボックス 15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1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7" name="直線コネクタ 16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グループ化 17"/>
          <p:cNvGrpSpPr/>
          <p:nvPr userDrawn="1"/>
        </p:nvGrpSpPr>
        <p:grpSpPr>
          <a:xfrm>
            <a:off x="862286" y="4774854"/>
            <a:ext cx="1552133" cy="1728192"/>
            <a:chOff x="7054974" y="1111052"/>
            <a:chExt cx="1552133" cy="1728192"/>
          </a:xfrm>
        </p:grpSpPr>
        <p:sp>
          <p:nvSpPr>
            <p:cNvPr id="19" name="テキスト ボックス 18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2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20" name="直線コネクタ 19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グループ化 20"/>
          <p:cNvGrpSpPr/>
          <p:nvPr userDrawn="1"/>
        </p:nvGrpSpPr>
        <p:grpSpPr>
          <a:xfrm>
            <a:off x="862286" y="7079110"/>
            <a:ext cx="1552133" cy="1728192"/>
            <a:chOff x="7054974" y="1111052"/>
            <a:chExt cx="1552133" cy="1728192"/>
          </a:xfrm>
        </p:grpSpPr>
        <p:sp>
          <p:nvSpPr>
            <p:cNvPr id="22" name="テキスト ボックス 21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3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23" name="直線コネクタ 22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2590478" y="2383554"/>
            <a:ext cx="14545616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2590478" y="3160606"/>
            <a:ext cx="14545616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2590478" y="4671145"/>
            <a:ext cx="14545616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2590478" y="5448197"/>
            <a:ext cx="14545616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2590478" y="6958736"/>
            <a:ext cx="14545616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2590478" y="7735788"/>
            <a:ext cx="14545616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132740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2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914320" y="4063602"/>
            <a:ext cx="16457772" cy="1440161"/>
          </a:xfrm>
        </p:spPr>
        <p:txBody>
          <a:bodyPr anchor="b">
            <a:noAutofit/>
          </a:bodyPr>
          <a:lstStyle>
            <a:lvl1pPr algn="ctr">
              <a:defRPr sz="8000" kern="0" spc="2000" baseline="0"/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970757" y="5359747"/>
            <a:ext cx="16344898" cy="575841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2800" spc="1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970757" y="8167836"/>
            <a:ext cx="16344898" cy="1871985"/>
          </a:xfrm>
        </p:spPr>
        <p:txBody>
          <a:bodyPr anchor="b"/>
          <a:lstStyle>
            <a:lvl1pPr algn="ctr">
              <a:spcBef>
                <a:spcPts val="0"/>
              </a:spcBef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Info</a:t>
            </a:r>
            <a:endParaRPr kumimoji="1" lang="ja-JP" altLang="en-US" dirty="0"/>
          </a:p>
        </p:txBody>
      </p:sp>
      <p:cxnSp>
        <p:nvCxnSpPr>
          <p:cNvPr id="12" name="直線コネクタ 11"/>
          <p:cNvCxnSpPr/>
          <p:nvPr userDrawn="1"/>
        </p:nvCxnSpPr>
        <p:spPr>
          <a:xfrm flipV="1">
            <a:off x="8813213" y="226318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/>
          <p:cNvCxnSpPr/>
          <p:nvPr userDrawn="1"/>
        </p:nvCxnSpPr>
        <p:spPr>
          <a:xfrm flipV="1">
            <a:off x="8813213" y="262322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/>
          <p:nvPr userDrawn="1"/>
        </p:nvCxnSpPr>
        <p:spPr>
          <a:xfrm flipV="1">
            <a:off x="8813213" y="298326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6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Takeawa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grpSp>
        <p:nvGrpSpPr>
          <p:cNvPr id="15" name="グループ化 14"/>
          <p:cNvGrpSpPr/>
          <p:nvPr userDrawn="1"/>
        </p:nvGrpSpPr>
        <p:grpSpPr>
          <a:xfrm>
            <a:off x="142206" y="2470598"/>
            <a:ext cx="1552133" cy="1728192"/>
            <a:chOff x="7054974" y="1111052"/>
            <a:chExt cx="1552133" cy="1728192"/>
          </a:xfrm>
        </p:grpSpPr>
        <p:sp>
          <p:nvSpPr>
            <p:cNvPr id="16" name="テキスト ボックス 15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1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7" name="直線コネクタ 16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グループ化 17"/>
          <p:cNvGrpSpPr/>
          <p:nvPr userDrawn="1"/>
        </p:nvGrpSpPr>
        <p:grpSpPr>
          <a:xfrm>
            <a:off x="142206" y="4774854"/>
            <a:ext cx="1552133" cy="1728192"/>
            <a:chOff x="7054974" y="1111052"/>
            <a:chExt cx="1552133" cy="1728192"/>
          </a:xfrm>
        </p:grpSpPr>
        <p:sp>
          <p:nvSpPr>
            <p:cNvPr id="19" name="テキスト ボックス 18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2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20" name="直線コネクタ 19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グループ化 20"/>
          <p:cNvGrpSpPr/>
          <p:nvPr userDrawn="1"/>
        </p:nvGrpSpPr>
        <p:grpSpPr>
          <a:xfrm>
            <a:off x="142206" y="7079110"/>
            <a:ext cx="1552133" cy="1728192"/>
            <a:chOff x="7054974" y="1111052"/>
            <a:chExt cx="1552133" cy="1728192"/>
          </a:xfrm>
        </p:grpSpPr>
        <p:sp>
          <p:nvSpPr>
            <p:cNvPr id="22" name="テキスト ボックス 21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3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23" name="直線コネクタ 22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870398" y="2263180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870398" y="2983260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1870398" y="4550771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870398" y="5270851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1870398" y="6838362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1870398" y="7558442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grpSp>
        <p:nvGrpSpPr>
          <p:cNvPr id="30" name="グループ化 29"/>
          <p:cNvGrpSpPr/>
          <p:nvPr userDrawn="1"/>
        </p:nvGrpSpPr>
        <p:grpSpPr>
          <a:xfrm>
            <a:off x="8639150" y="2470598"/>
            <a:ext cx="1552133" cy="1728192"/>
            <a:chOff x="7054974" y="1111052"/>
            <a:chExt cx="1552133" cy="1728192"/>
          </a:xfrm>
        </p:grpSpPr>
        <p:sp>
          <p:nvSpPr>
            <p:cNvPr id="31" name="テキスト ボックス 30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4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2" name="直線コネクタ 31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グループ化 32"/>
          <p:cNvGrpSpPr/>
          <p:nvPr userDrawn="1"/>
        </p:nvGrpSpPr>
        <p:grpSpPr>
          <a:xfrm>
            <a:off x="8639150" y="4774854"/>
            <a:ext cx="1552133" cy="1728192"/>
            <a:chOff x="7054974" y="1111052"/>
            <a:chExt cx="1552133" cy="1728192"/>
          </a:xfrm>
        </p:grpSpPr>
        <p:sp>
          <p:nvSpPr>
            <p:cNvPr id="34" name="テキスト ボックス 33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5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5" name="直線コネクタ 34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グループ化 35"/>
          <p:cNvGrpSpPr/>
          <p:nvPr userDrawn="1"/>
        </p:nvGrpSpPr>
        <p:grpSpPr>
          <a:xfrm>
            <a:off x="8639150" y="7079110"/>
            <a:ext cx="1552133" cy="1728192"/>
            <a:chOff x="7054974" y="1111052"/>
            <a:chExt cx="1552133" cy="1728192"/>
          </a:xfrm>
        </p:grpSpPr>
        <p:sp>
          <p:nvSpPr>
            <p:cNvPr id="37" name="テキスト ボックス 36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6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8" name="直線コネクタ 37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10367342" y="2263180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0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10367342" y="2983260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41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10367342" y="4550771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2" name="テキスト プレースホルダー 6"/>
          <p:cNvSpPr>
            <a:spLocks noGrp="1"/>
          </p:cNvSpPr>
          <p:nvPr>
            <p:ph type="body" sz="quarter" idx="22" hasCustomPrompt="1"/>
          </p:nvPr>
        </p:nvSpPr>
        <p:spPr>
          <a:xfrm>
            <a:off x="10367342" y="5270851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43" name="テキスト プレースホルダー 6"/>
          <p:cNvSpPr>
            <a:spLocks noGrp="1"/>
          </p:cNvSpPr>
          <p:nvPr>
            <p:ph type="body" sz="quarter" idx="23" hasCustomPrompt="1"/>
          </p:nvPr>
        </p:nvSpPr>
        <p:spPr>
          <a:xfrm>
            <a:off x="10367342" y="6838362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4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10367342" y="7558442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8381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5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75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2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75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5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25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75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grpSp>
        <p:nvGrpSpPr>
          <p:cNvPr id="15" name="グループ化 14"/>
          <p:cNvGrpSpPr/>
          <p:nvPr userDrawn="1"/>
        </p:nvGrpSpPr>
        <p:grpSpPr>
          <a:xfrm>
            <a:off x="6478910" y="1831132"/>
            <a:ext cx="1552133" cy="1569660"/>
            <a:chOff x="7054974" y="1200132"/>
            <a:chExt cx="1552133" cy="1569660"/>
          </a:xfrm>
        </p:grpSpPr>
        <p:sp>
          <p:nvSpPr>
            <p:cNvPr id="16" name="テキスト ボックス 15"/>
            <p:cNvSpPr txBox="1"/>
            <p:nvPr userDrawn="1"/>
          </p:nvSpPr>
          <p:spPr>
            <a:xfrm>
              <a:off x="7054974" y="1200132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1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7" name="直線コネクタ 16"/>
            <p:cNvCxnSpPr/>
            <p:nvPr userDrawn="1"/>
          </p:nvCxnSpPr>
          <p:spPr>
            <a:xfrm flipV="1">
              <a:off x="8607107" y="1399084"/>
              <a:ext cx="0" cy="12961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8207102" y="2047156"/>
            <a:ext cx="9289032" cy="122413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grpSp>
        <p:nvGrpSpPr>
          <p:cNvPr id="34" name="グループ化 33"/>
          <p:cNvGrpSpPr/>
          <p:nvPr userDrawn="1"/>
        </p:nvGrpSpPr>
        <p:grpSpPr>
          <a:xfrm>
            <a:off x="6478910" y="3343300"/>
            <a:ext cx="1552133" cy="1569660"/>
            <a:chOff x="7054974" y="1248171"/>
            <a:chExt cx="1552133" cy="1569660"/>
          </a:xfrm>
        </p:grpSpPr>
        <p:sp>
          <p:nvSpPr>
            <p:cNvPr id="35" name="テキスト ボックス 34"/>
            <p:cNvSpPr txBox="1"/>
            <p:nvPr userDrawn="1"/>
          </p:nvSpPr>
          <p:spPr>
            <a:xfrm>
              <a:off x="7054974" y="1248171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2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6" name="直線コネクタ 35"/>
            <p:cNvCxnSpPr/>
            <p:nvPr userDrawn="1"/>
          </p:nvCxnSpPr>
          <p:spPr>
            <a:xfrm flipV="1">
              <a:off x="8607107" y="1399084"/>
              <a:ext cx="0" cy="12961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8207102" y="3511285"/>
            <a:ext cx="9289032" cy="122413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grpSp>
        <p:nvGrpSpPr>
          <p:cNvPr id="38" name="グループ化 37"/>
          <p:cNvGrpSpPr/>
          <p:nvPr userDrawn="1"/>
        </p:nvGrpSpPr>
        <p:grpSpPr>
          <a:xfrm>
            <a:off x="6478910" y="4855468"/>
            <a:ext cx="1552133" cy="1569660"/>
            <a:chOff x="7054974" y="1257783"/>
            <a:chExt cx="1552133" cy="1569660"/>
          </a:xfrm>
        </p:grpSpPr>
        <p:sp>
          <p:nvSpPr>
            <p:cNvPr id="39" name="テキスト ボックス 38"/>
            <p:cNvSpPr txBox="1"/>
            <p:nvPr userDrawn="1"/>
          </p:nvSpPr>
          <p:spPr>
            <a:xfrm>
              <a:off x="7054974" y="1257783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3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40" name="直線コネクタ 39"/>
            <p:cNvCxnSpPr/>
            <p:nvPr userDrawn="1"/>
          </p:nvCxnSpPr>
          <p:spPr>
            <a:xfrm flipV="1">
              <a:off x="8607107" y="1399084"/>
              <a:ext cx="0" cy="12961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8207102" y="5013841"/>
            <a:ext cx="9289032" cy="122413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grpSp>
        <p:nvGrpSpPr>
          <p:cNvPr id="42" name="グループ化 41"/>
          <p:cNvGrpSpPr/>
          <p:nvPr userDrawn="1"/>
        </p:nvGrpSpPr>
        <p:grpSpPr>
          <a:xfrm>
            <a:off x="6478910" y="6295628"/>
            <a:ext cx="1552133" cy="1569660"/>
            <a:chOff x="7054974" y="1202317"/>
            <a:chExt cx="1552133" cy="1569660"/>
          </a:xfrm>
        </p:grpSpPr>
        <p:sp>
          <p:nvSpPr>
            <p:cNvPr id="43" name="テキスト ボックス 42"/>
            <p:cNvSpPr txBox="1"/>
            <p:nvPr userDrawn="1"/>
          </p:nvSpPr>
          <p:spPr>
            <a:xfrm>
              <a:off x="7054974" y="1202317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4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44" name="直線コネクタ 43"/>
            <p:cNvCxnSpPr/>
            <p:nvPr userDrawn="1"/>
          </p:nvCxnSpPr>
          <p:spPr>
            <a:xfrm flipV="1">
              <a:off x="8607107" y="1399084"/>
              <a:ext cx="0" cy="12961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8207102" y="6509467"/>
            <a:ext cx="9289032" cy="122413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grpSp>
        <p:nvGrpSpPr>
          <p:cNvPr id="46" name="グループ化 45"/>
          <p:cNvGrpSpPr/>
          <p:nvPr userDrawn="1"/>
        </p:nvGrpSpPr>
        <p:grpSpPr>
          <a:xfrm>
            <a:off x="6478910" y="7879804"/>
            <a:ext cx="1552133" cy="1569660"/>
            <a:chOff x="7054974" y="1247810"/>
            <a:chExt cx="1552133" cy="1569660"/>
          </a:xfrm>
        </p:grpSpPr>
        <p:sp>
          <p:nvSpPr>
            <p:cNvPr id="47" name="テキスト ボックス 46"/>
            <p:cNvSpPr txBox="1"/>
            <p:nvPr userDrawn="1"/>
          </p:nvSpPr>
          <p:spPr>
            <a:xfrm>
              <a:off x="7054974" y="1247810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5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48" name="直線コネクタ 47"/>
            <p:cNvCxnSpPr/>
            <p:nvPr userDrawn="1"/>
          </p:nvCxnSpPr>
          <p:spPr>
            <a:xfrm flipV="1">
              <a:off x="8607107" y="1399084"/>
              <a:ext cx="0" cy="12961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8207102" y="8048150"/>
            <a:ext cx="9289032" cy="122413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55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0278" y="3539384"/>
            <a:ext cx="6192688" cy="4124396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86255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3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8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6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1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85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35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1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6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3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186322" y="2551212"/>
            <a:ext cx="730881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3487316"/>
            <a:ext cx="7308812" cy="518457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9755274" y="2551212"/>
            <a:ext cx="730881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9755274" y="3487316"/>
            <a:ext cx="7308812" cy="518457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271995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allAtOnce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2839244"/>
            <a:ext cx="15913768" cy="5616624"/>
          </a:xfrm>
        </p:spPr>
        <p:txBody>
          <a:bodyPr anchor="ctr">
            <a:noAutofit/>
          </a:bodyPr>
          <a:lstStyle>
            <a:lvl1pPr algn="l">
              <a:lnSpc>
                <a:spcPts val="3400"/>
              </a:lnSpc>
              <a:spcBef>
                <a:spcPts val="0"/>
              </a:spcBef>
              <a:spcAft>
                <a:spcPts val="1200"/>
              </a:spcAft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815050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883" y="2047156"/>
            <a:ext cx="3468257" cy="7200800"/>
          </a:xfrm>
          <a:prstGeom prst="rect">
            <a:avLst/>
          </a:prstGeom>
        </p:spPr>
      </p:pic>
      <p:sp>
        <p:nvSpPr>
          <p:cNvPr id="9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6766942" y="3919364"/>
            <a:ext cx="1033314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6766942" y="4639444"/>
            <a:ext cx="10333148" cy="280831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1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3038248" y="2983260"/>
            <a:ext cx="3008614" cy="5415505"/>
          </a:xfrm>
          <a:solidFill>
            <a:schemeClr val="tx1">
              <a:lumMod val="65000"/>
            </a:schemeClr>
          </a:solidFill>
          <a:ln>
            <a:noFill/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46485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allAtOnce"/>
      <p:bldP spid="11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19070" y="3990999"/>
            <a:ext cx="9181020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919070" y="4783460"/>
            <a:ext cx="9181020" cy="230425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5" y="2262385"/>
            <a:ext cx="6911975" cy="691356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7787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10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 - Sk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19070" y="2263180"/>
            <a:ext cx="9181020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919070" y="3055641"/>
            <a:ext cx="9181020" cy="2159867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5" y="2262385"/>
            <a:ext cx="6911975" cy="691356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10721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10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0278" y="7591772"/>
            <a:ext cx="1663384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90278" y="8311852"/>
            <a:ext cx="16633848" cy="1152128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5" y="2262385"/>
            <a:ext cx="16633551" cy="5185371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089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10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0278" y="6799684"/>
            <a:ext cx="8136904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90278" y="7519764"/>
            <a:ext cx="8136904" cy="194421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5" y="2262385"/>
            <a:ext cx="8136607" cy="439328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9359230" y="6800479"/>
            <a:ext cx="8136904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9359230" y="7520559"/>
            <a:ext cx="8136904" cy="194421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8" hasCustomPrompt="1"/>
          </p:nvPr>
        </p:nvSpPr>
        <p:spPr>
          <a:xfrm>
            <a:off x="9359527" y="2263180"/>
            <a:ext cx="8136607" cy="439328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8788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2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10" grpId="0" animBg="1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allAtOnce"/>
      <p:bldP spid="12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4" y="2263178"/>
            <a:ext cx="3888135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646262" y="6367639"/>
            <a:ext cx="4392488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646262" y="6943702"/>
            <a:ext cx="4104456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3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5038548" y="2263179"/>
            <a:ext cx="3888135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4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4894236" y="6367640"/>
            <a:ext cx="4392488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15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4894236" y="6943703"/>
            <a:ext cx="4104456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6" name="図プレースホルダー 9"/>
          <p:cNvSpPr>
            <a:spLocks noGrp="1"/>
          </p:cNvSpPr>
          <p:nvPr>
            <p:ph type="pic" sz="quarter" idx="19" hasCustomPrompt="1"/>
          </p:nvPr>
        </p:nvSpPr>
        <p:spPr>
          <a:xfrm>
            <a:off x="9287814" y="2263180"/>
            <a:ext cx="3888135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9143502" y="6367641"/>
            <a:ext cx="4392488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9143502" y="6943704"/>
            <a:ext cx="4104456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9" name="図プレースホルダー 9"/>
          <p:cNvSpPr>
            <a:spLocks noGrp="1"/>
          </p:cNvSpPr>
          <p:nvPr>
            <p:ph type="pic" sz="quarter" idx="22" hasCustomPrompt="1"/>
          </p:nvPr>
        </p:nvSpPr>
        <p:spPr>
          <a:xfrm>
            <a:off x="13535990" y="2263181"/>
            <a:ext cx="3888135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0" name="テキスト プレースホルダー 6"/>
          <p:cNvSpPr>
            <a:spLocks noGrp="1"/>
          </p:cNvSpPr>
          <p:nvPr>
            <p:ph type="body" sz="quarter" idx="23" hasCustomPrompt="1"/>
          </p:nvPr>
        </p:nvSpPr>
        <p:spPr>
          <a:xfrm>
            <a:off x="13391678" y="6367642"/>
            <a:ext cx="4392488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21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13391678" y="6943705"/>
            <a:ext cx="4104456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81990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animBg="1"/>
      <p:bldP spid="14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animBg="1"/>
      <p:bldP spid="17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7735788"/>
            <a:ext cx="13557478" cy="1440161"/>
          </a:xfrm>
        </p:spPr>
        <p:txBody>
          <a:bodyPr anchor="b">
            <a:noAutofit/>
          </a:bodyPr>
          <a:lstStyle>
            <a:lvl1pPr algn="l">
              <a:defRPr sz="7200" kern="0" spc="2000" baseline="0"/>
            </a:lvl1pPr>
          </a:lstStyle>
          <a:p>
            <a:r>
              <a:rPr kumimoji="1" lang="en-US" altLang="ja-JP" dirty="0"/>
              <a:t>SECTION TITLE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78310" y="8959702"/>
            <a:ext cx="13464495" cy="575841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800" spc="3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Description Goes Here</a:t>
            </a:r>
            <a:endParaRPr kumimoji="1" lang="ja-JP" altLang="en-US" dirty="0"/>
          </a:p>
        </p:txBody>
      </p:sp>
      <p:grpSp>
        <p:nvGrpSpPr>
          <p:cNvPr id="5" name="グループ化 4"/>
          <p:cNvGrpSpPr/>
          <p:nvPr userDrawn="1"/>
        </p:nvGrpSpPr>
        <p:grpSpPr>
          <a:xfrm>
            <a:off x="672671" y="6743196"/>
            <a:ext cx="661574" cy="1728192"/>
            <a:chOff x="4012746" y="1615108"/>
            <a:chExt cx="661574" cy="1728192"/>
          </a:xfrm>
        </p:grpSpPr>
        <p:cxnSp>
          <p:nvCxnSpPr>
            <p:cNvPr id="6" name="直線コネクタ 5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コネクタ 6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6217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5" y="2263179"/>
            <a:ext cx="3312370" cy="3312370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4246662" y="2551213"/>
            <a:ext cx="4680520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4246662" y="3127276"/>
            <a:ext cx="4680520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2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790278" y="5863580"/>
            <a:ext cx="3312370" cy="3312370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4246365" y="6151614"/>
            <a:ext cx="4680520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4246365" y="6727677"/>
            <a:ext cx="4680520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5" name="図プレースホルダー 9"/>
          <p:cNvSpPr>
            <a:spLocks noGrp="1"/>
          </p:cNvSpPr>
          <p:nvPr>
            <p:ph type="pic" sz="quarter" idx="19" hasCustomPrompt="1"/>
          </p:nvPr>
        </p:nvSpPr>
        <p:spPr>
          <a:xfrm>
            <a:off x="9287519" y="2263179"/>
            <a:ext cx="3312370" cy="3312370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12743606" y="2551213"/>
            <a:ext cx="4680520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12743606" y="3127276"/>
            <a:ext cx="4680520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8" name="図プレースホルダー 9"/>
          <p:cNvSpPr>
            <a:spLocks noGrp="1"/>
          </p:cNvSpPr>
          <p:nvPr>
            <p:ph type="pic" sz="quarter" idx="22" hasCustomPrompt="1"/>
          </p:nvPr>
        </p:nvSpPr>
        <p:spPr>
          <a:xfrm>
            <a:off x="9287222" y="5863580"/>
            <a:ext cx="3312370" cy="3312370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23" hasCustomPrompt="1"/>
          </p:nvPr>
        </p:nvSpPr>
        <p:spPr>
          <a:xfrm>
            <a:off x="12743309" y="6151614"/>
            <a:ext cx="4680520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30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12743309" y="6727677"/>
            <a:ext cx="4680520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02576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2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6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9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0278" y="2551210"/>
            <a:ext cx="5688632" cy="1296146"/>
          </a:xfrm>
          <a:noFill/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  <a:endParaRPr kumimoji="1" lang="ja-JP" altLang="en-US" dirty="0"/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6838950" y="2263181"/>
            <a:ext cx="10369152" cy="1872208"/>
          </a:xfrm>
          <a:noFill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6622926" y="2263180"/>
            <a:ext cx="0" cy="18722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790278" y="4999482"/>
            <a:ext cx="5688632" cy="1296146"/>
          </a:xfrm>
          <a:noFill/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  <a:endParaRPr kumimoji="1" lang="ja-JP" altLang="en-US" dirty="0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6838950" y="4711453"/>
            <a:ext cx="10369152" cy="1872208"/>
          </a:xfrm>
          <a:noFill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18" name="直線コネクタ 17"/>
          <p:cNvCxnSpPr/>
          <p:nvPr userDrawn="1"/>
        </p:nvCxnSpPr>
        <p:spPr>
          <a:xfrm>
            <a:off x="6622926" y="4711452"/>
            <a:ext cx="0" cy="18722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790278" y="7447753"/>
            <a:ext cx="5688632" cy="1296146"/>
          </a:xfrm>
          <a:noFill/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  <a:endParaRPr kumimoji="1" lang="ja-JP" altLang="en-US" dirty="0"/>
          </a:p>
        </p:txBody>
      </p:sp>
      <p:sp>
        <p:nvSpPr>
          <p:cNvPr id="20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6838950" y="7159724"/>
            <a:ext cx="10369152" cy="1872208"/>
          </a:xfrm>
          <a:noFill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21" name="直線コネクタ 20"/>
          <p:cNvCxnSpPr/>
          <p:nvPr userDrawn="1"/>
        </p:nvCxnSpPr>
        <p:spPr>
          <a:xfrm>
            <a:off x="6622926" y="7159723"/>
            <a:ext cx="0" cy="18722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64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ll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808280" y="2551212"/>
            <a:ext cx="5454606" cy="2088234"/>
          </a:xfrm>
          <a:noFill/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087311" y="5071492"/>
            <a:ext cx="4896544" cy="3384376"/>
          </a:xfrm>
          <a:noFill/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14" name="直線コネクタ 13"/>
          <p:cNvCxnSpPr/>
          <p:nvPr userDrawn="1"/>
        </p:nvCxnSpPr>
        <p:spPr>
          <a:xfrm flipH="1">
            <a:off x="1087311" y="4927477"/>
            <a:ext cx="48965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6388900" y="2551212"/>
            <a:ext cx="5454606" cy="2088234"/>
          </a:xfrm>
          <a:noFill/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  <a:endParaRPr kumimoji="1" lang="ja-JP" altLang="en-US" dirty="0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6667931" y="5071492"/>
            <a:ext cx="4896544" cy="3384376"/>
          </a:xfrm>
          <a:noFill/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24" name="直線コネクタ 23"/>
          <p:cNvCxnSpPr/>
          <p:nvPr userDrawn="1"/>
        </p:nvCxnSpPr>
        <p:spPr>
          <a:xfrm flipH="1">
            <a:off x="6667931" y="4927477"/>
            <a:ext cx="48965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11969520" y="2551212"/>
            <a:ext cx="5454606" cy="2088234"/>
          </a:xfrm>
          <a:noFill/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12248551" y="5071492"/>
            <a:ext cx="4896544" cy="3384376"/>
          </a:xfrm>
          <a:noFill/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27" name="直線コネクタ 26"/>
          <p:cNvCxnSpPr/>
          <p:nvPr userDrawn="1"/>
        </p:nvCxnSpPr>
        <p:spPr>
          <a:xfrm flipH="1">
            <a:off x="12248551" y="4927477"/>
            <a:ext cx="48965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50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8383860"/>
            <a:ext cx="15913768" cy="1296144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9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1438350" y="2263180"/>
            <a:ext cx="295232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4552696" y="2263180"/>
            <a:ext cx="295232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1" name="図プレースホルダー 9"/>
          <p:cNvSpPr>
            <a:spLocks noGrp="1"/>
          </p:cNvSpPr>
          <p:nvPr>
            <p:ph type="pic" sz="quarter" idx="17" hasCustomPrompt="1"/>
          </p:nvPr>
        </p:nvSpPr>
        <p:spPr>
          <a:xfrm>
            <a:off x="7667042" y="2263180"/>
            <a:ext cx="295232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8" hasCustomPrompt="1"/>
          </p:nvPr>
        </p:nvSpPr>
        <p:spPr>
          <a:xfrm>
            <a:off x="10781388" y="2263180"/>
            <a:ext cx="295232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3" name="図プレースホルダー 9"/>
          <p:cNvSpPr>
            <a:spLocks noGrp="1"/>
          </p:cNvSpPr>
          <p:nvPr>
            <p:ph type="pic" sz="quarter" idx="19" hasCustomPrompt="1"/>
          </p:nvPr>
        </p:nvSpPr>
        <p:spPr>
          <a:xfrm>
            <a:off x="13895734" y="2263180"/>
            <a:ext cx="295232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42104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  <p:bldP spid="11" grpId="0" animBg="1"/>
      <p:bldP spid="12" grpId="0" animBg="1"/>
      <p:bldP spid="13" grpId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8383860"/>
            <a:ext cx="15913768" cy="1296144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9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1438350" y="2263180"/>
            <a:ext cx="3600400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5184000" y="2263180"/>
            <a:ext cx="6048000" cy="2952328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8" hasCustomPrompt="1"/>
          </p:nvPr>
        </p:nvSpPr>
        <p:spPr>
          <a:xfrm>
            <a:off x="11375454" y="2263180"/>
            <a:ext cx="547260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4" name="図プレースホルダー 9"/>
          <p:cNvSpPr>
            <a:spLocks noGrp="1"/>
          </p:cNvSpPr>
          <p:nvPr>
            <p:ph type="pic" sz="quarter" idx="20" hasCustomPrompt="1"/>
          </p:nvPr>
        </p:nvSpPr>
        <p:spPr>
          <a:xfrm>
            <a:off x="5184000" y="5359524"/>
            <a:ext cx="6048000" cy="2952328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28613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  <p:bldP spid="12" grpId="0" animBg="1"/>
      <p:bldP spid="14" grpId="0" animBg="1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5" name="山形 4"/>
          <p:cNvSpPr/>
          <p:nvPr userDrawn="1"/>
        </p:nvSpPr>
        <p:spPr>
          <a:xfrm>
            <a:off x="862286" y="3703340"/>
            <a:ext cx="4464496" cy="1091326"/>
          </a:xfrm>
          <a:prstGeom prst="chevron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山形 7"/>
          <p:cNvSpPr/>
          <p:nvPr userDrawn="1"/>
        </p:nvSpPr>
        <p:spPr>
          <a:xfrm>
            <a:off x="4990480" y="3703340"/>
            <a:ext cx="4464496" cy="1091326"/>
          </a:xfrm>
          <a:prstGeom prst="chevron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山形 8"/>
          <p:cNvSpPr/>
          <p:nvPr userDrawn="1"/>
        </p:nvSpPr>
        <p:spPr>
          <a:xfrm>
            <a:off x="9118674" y="3692134"/>
            <a:ext cx="4464496" cy="1091326"/>
          </a:xfrm>
          <a:prstGeom prst="chevron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山形 9"/>
          <p:cNvSpPr/>
          <p:nvPr userDrawn="1"/>
        </p:nvSpPr>
        <p:spPr>
          <a:xfrm>
            <a:off x="13246869" y="3703340"/>
            <a:ext cx="4464496" cy="1091326"/>
          </a:xfrm>
          <a:prstGeom prst="chevron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438349" y="3811352"/>
            <a:ext cx="3169145" cy="864096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2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18270" y="4855468"/>
            <a:ext cx="4104456" cy="273630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13822932" y="3811352"/>
            <a:ext cx="3169145" cy="864096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4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5566543" y="3811352"/>
            <a:ext cx="3169145" cy="864096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5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9694737" y="3811352"/>
            <a:ext cx="3169145" cy="864096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6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4846729" y="4855468"/>
            <a:ext cx="4104456" cy="273630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8975188" y="4855468"/>
            <a:ext cx="4104456" cy="273630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13103646" y="4855468"/>
            <a:ext cx="4104456" cy="273630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81485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8" grpId="0" animBg="1"/>
      <p:bldP spid="9" grpId="0" animBg="1"/>
      <p:bldP spid="10" grpId="0" animBg="1"/>
      <p:bldP spid="1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1366342" y="2623220"/>
            <a:ext cx="6120680" cy="612068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円/楕円 8"/>
          <p:cNvSpPr/>
          <p:nvPr userDrawn="1"/>
        </p:nvSpPr>
        <p:spPr>
          <a:xfrm>
            <a:off x="2117625" y="4148759"/>
            <a:ext cx="4618114" cy="46181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円/楕円 9"/>
          <p:cNvSpPr/>
          <p:nvPr userDrawn="1"/>
        </p:nvSpPr>
        <p:spPr>
          <a:xfrm>
            <a:off x="3022526" y="5935589"/>
            <a:ext cx="2808312" cy="28083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コネクタ 16"/>
          <p:cNvCxnSpPr/>
          <p:nvPr userDrawn="1"/>
        </p:nvCxnSpPr>
        <p:spPr>
          <a:xfrm flipV="1">
            <a:off x="9142413" y="2470598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9318472" y="2383554"/>
            <a:ext cx="796163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9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9318472" y="3160606"/>
            <a:ext cx="7961638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21" name="直線コネクタ 20"/>
          <p:cNvCxnSpPr/>
          <p:nvPr userDrawn="1"/>
        </p:nvCxnSpPr>
        <p:spPr>
          <a:xfrm flipV="1">
            <a:off x="5974854" y="3334695"/>
            <a:ext cx="3167559" cy="44065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/>
          <p:cNvCxnSpPr/>
          <p:nvPr userDrawn="1"/>
        </p:nvCxnSpPr>
        <p:spPr>
          <a:xfrm flipV="1">
            <a:off x="9145513" y="4726488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9321572" y="4639444"/>
            <a:ext cx="796163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9321572" y="5416496"/>
            <a:ext cx="7961638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26" name="直線コネクタ 20"/>
          <p:cNvCxnSpPr/>
          <p:nvPr userDrawn="1"/>
        </p:nvCxnSpPr>
        <p:spPr>
          <a:xfrm flipV="1">
            <a:off x="5977954" y="5590585"/>
            <a:ext cx="3167559" cy="44065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/>
          <p:cNvCxnSpPr/>
          <p:nvPr userDrawn="1"/>
        </p:nvCxnSpPr>
        <p:spPr>
          <a:xfrm flipV="1">
            <a:off x="9142413" y="7030744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9318472" y="6943700"/>
            <a:ext cx="796163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9318472" y="7720752"/>
            <a:ext cx="7961638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30" name="直線コネクタ 20"/>
          <p:cNvCxnSpPr/>
          <p:nvPr userDrawn="1"/>
        </p:nvCxnSpPr>
        <p:spPr>
          <a:xfrm>
            <a:off x="4750718" y="7339745"/>
            <a:ext cx="4391695" cy="5550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3022526" y="3029747"/>
            <a:ext cx="2736304" cy="817609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Value</a:t>
            </a:r>
          </a:p>
        </p:txBody>
      </p:sp>
      <p:sp>
        <p:nvSpPr>
          <p:cNvPr id="33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3022526" y="4829947"/>
            <a:ext cx="2736304" cy="817609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Value</a:t>
            </a:r>
          </a:p>
        </p:txBody>
      </p:sp>
      <p:sp>
        <p:nvSpPr>
          <p:cNvPr id="34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3058530" y="6990187"/>
            <a:ext cx="2736304" cy="817609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Value</a:t>
            </a:r>
          </a:p>
        </p:txBody>
      </p:sp>
    </p:spTree>
    <p:extLst>
      <p:ext uri="{BB962C8B-B14F-4D97-AF65-F5344CB8AC3E}">
        <p14:creationId xmlns:p14="http://schemas.microsoft.com/office/powerpoint/2010/main" val="1124309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9" grpId="0" animBg="1"/>
      <p:bldP spid="10" grpId="0" animBg="1"/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アーチ 6"/>
          <p:cNvSpPr/>
          <p:nvPr userDrawn="1"/>
        </p:nvSpPr>
        <p:spPr>
          <a:xfrm>
            <a:off x="5830838" y="2479203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1" name="アーチ 30"/>
          <p:cNvSpPr/>
          <p:nvPr userDrawn="1"/>
        </p:nvSpPr>
        <p:spPr>
          <a:xfrm rot="5400000">
            <a:off x="5902846" y="2479203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5" name="アーチ 34"/>
          <p:cNvSpPr/>
          <p:nvPr userDrawn="1"/>
        </p:nvSpPr>
        <p:spPr>
          <a:xfrm rot="10800000">
            <a:off x="5902846" y="2551211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6" name="アーチ 35"/>
          <p:cNvSpPr/>
          <p:nvPr userDrawn="1"/>
        </p:nvSpPr>
        <p:spPr>
          <a:xfrm rot="16200000">
            <a:off x="5830838" y="2551211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37" name="直線コネクタ 36"/>
          <p:cNvCxnSpPr/>
          <p:nvPr userDrawn="1"/>
        </p:nvCxnSpPr>
        <p:spPr>
          <a:xfrm flipV="1">
            <a:off x="12639555" y="2335188"/>
            <a:ext cx="0" cy="205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2815614" y="2390092"/>
            <a:ext cx="5040560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9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2815614" y="3167144"/>
            <a:ext cx="5040560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40" name="直線コネクタ 39"/>
          <p:cNvCxnSpPr/>
          <p:nvPr userDrawn="1"/>
        </p:nvCxnSpPr>
        <p:spPr>
          <a:xfrm flipV="1">
            <a:off x="12629212" y="6943700"/>
            <a:ext cx="0" cy="205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12805271" y="7030744"/>
            <a:ext cx="5040560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2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2805271" y="7807796"/>
            <a:ext cx="5040560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43" name="直線コネクタ 42"/>
          <p:cNvCxnSpPr/>
          <p:nvPr userDrawn="1"/>
        </p:nvCxnSpPr>
        <p:spPr>
          <a:xfrm flipV="1">
            <a:off x="5593114" y="2384184"/>
            <a:ext cx="0" cy="205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440581" y="2407196"/>
            <a:ext cx="5040560" cy="864096"/>
          </a:xfrm>
        </p:spPr>
        <p:txBody>
          <a:bodyPr anchor="b">
            <a:normAutofit/>
          </a:bodyPr>
          <a:lstStyle>
            <a:lvl1pPr algn="r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5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440581" y="3184248"/>
            <a:ext cx="5040560" cy="1224136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46" name="直線コネクタ 45"/>
          <p:cNvCxnSpPr/>
          <p:nvPr userDrawn="1"/>
        </p:nvCxnSpPr>
        <p:spPr>
          <a:xfrm flipV="1">
            <a:off x="5582771" y="6943700"/>
            <a:ext cx="0" cy="205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430238" y="7047848"/>
            <a:ext cx="5040560" cy="864096"/>
          </a:xfrm>
        </p:spPr>
        <p:txBody>
          <a:bodyPr anchor="b">
            <a:normAutofit/>
          </a:bodyPr>
          <a:lstStyle>
            <a:lvl1pPr algn="r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8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238" y="7824900"/>
            <a:ext cx="5040560" cy="1224136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49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9791278" y="3701272"/>
            <a:ext cx="2014869" cy="722148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50" name="テキスト プレースホルダー 6"/>
          <p:cNvSpPr>
            <a:spLocks noGrp="1"/>
          </p:cNvSpPr>
          <p:nvPr>
            <p:ph type="body" sz="quarter" idx="22" hasCustomPrompt="1"/>
          </p:nvPr>
        </p:nvSpPr>
        <p:spPr>
          <a:xfrm>
            <a:off x="9791278" y="7157656"/>
            <a:ext cx="2014869" cy="722148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51" name="テキスト プレースホルダー 6"/>
          <p:cNvSpPr>
            <a:spLocks noGrp="1"/>
          </p:cNvSpPr>
          <p:nvPr>
            <p:ph type="body" sz="quarter" idx="23" hasCustomPrompt="1"/>
          </p:nvPr>
        </p:nvSpPr>
        <p:spPr>
          <a:xfrm>
            <a:off x="6334894" y="3703340"/>
            <a:ext cx="2014869" cy="722148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52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6334894" y="7159724"/>
            <a:ext cx="2014869" cy="722148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cxnSp>
        <p:nvCxnSpPr>
          <p:cNvPr id="11" name="直線コネクタ 10"/>
          <p:cNvCxnSpPr>
            <a:stCxn id="49" idx="3"/>
          </p:cNvCxnSpPr>
          <p:nvPr userDrawn="1"/>
        </p:nvCxnSpPr>
        <p:spPr>
          <a:xfrm flipV="1">
            <a:off x="11806147" y="3358336"/>
            <a:ext cx="833408" cy="70401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コネクタ 10"/>
          <p:cNvCxnSpPr>
            <a:stCxn id="50" idx="3"/>
          </p:cNvCxnSpPr>
          <p:nvPr userDrawn="1"/>
        </p:nvCxnSpPr>
        <p:spPr>
          <a:xfrm>
            <a:off x="11806147" y="7518730"/>
            <a:ext cx="823065" cy="48025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10"/>
          <p:cNvCxnSpPr/>
          <p:nvPr userDrawn="1"/>
        </p:nvCxnSpPr>
        <p:spPr>
          <a:xfrm flipV="1">
            <a:off x="5593114" y="7518730"/>
            <a:ext cx="741780" cy="48025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コネクタ 60"/>
          <p:cNvCxnSpPr>
            <a:stCxn id="51" idx="1"/>
          </p:cNvCxnSpPr>
          <p:nvPr userDrawn="1"/>
        </p:nvCxnSpPr>
        <p:spPr>
          <a:xfrm rot="10800000">
            <a:off x="5593114" y="3358336"/>
            <a:ext cx="741780" cy="70607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44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750"/>
                            </p:stCondLst>
                            <p:childTnLst>
                              <p:par>
                                <p:cTn id="8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25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  <p:bldP spid="31" grpId="0" animBg="1"/>
      <p:bldP spid="35" grpId="0" animBg="1"/>
      <p:bldP spid="36" grpId="0" animBg="1"/>
      <p:bldP spid="3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グラフ プレースホルダー 7"/>
          <p:cNvSpPr>
            <a:spLocks noGrp="1"/>
          </p:cNvSpPr>
          <p:nvPr>
            <p:ph type="chart" sz="quarter" idx="13" hasCustomPrompt="1"/>
          </p:nvPr>
        </p:nvSpPr>
        <p:spPr>
          <a:xfrm>
            <a:off x="790278" y="2191172"/>
            <a:ext cx="6985000" cy="698341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Graph</a:t>
            </a:r>
            <a:endParaRPr kumimoji="1" lang="ja-JP" altLang="en-US" dirty="0"/>
          </a:p>
        </p:txBody>
      </p:sp>
      <p:sp>
        <p:nvSpPr>
          <p:cNvPr id="37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8063086" y="2743594"/>
            <a:ext cx="942994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8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8063086" y="3520646"/>
            <a:ext cx="9429948" cy="201622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4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8066186" y="5806608"/>
            <a:ext cx="942994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1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8066186" y="6583660"/>
            <a:ext cx="9429948" cy="201622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78317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7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グラフ プレースホルダー 7"/>
          <p:cNvSpPr>
            <a:spLocks noGrp="1"/>
          </p:cNvSpPr>
          <p:nvPr>
            <p:ph type="chart" sz="quarter" idx="13" hasCustomPrompt="1"/>
          </p:nvPr>
        </p:nvSpPr>
        <p:spPr>
          <a:xfrm>
            <a:off x="790278" y="2263181"/>
            <a:ext cx="16633848" cy="518457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Graph</a:t>
            </a:r>
            <a:endParaRPr kumimoji="1" lang="ja-JP" altLang="en-US" dirty="0"/>
          </a:p>
        </p:txBody>
      </p:sp>
      <p:sp>
        <p:nvSpPr>
          <p:cNvPr id="11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90278" y="7591772"/>
            <a:ext cx="1663384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2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790278" y="8311852"/>
            <a:ext cx="16633848" cy="1152128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72535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/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allAtOnce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1111052"/>
            <a:ext cx="6192688" cy="2016224"/>
          </a:xfrm>
          <a:prstGeom prst="rect">
            <a:avLst/>
          </a:prstGeom>
        </p:spPr>
        <p:txBody>
          <a:bodyPr anchor="ctr"/>
          <a:lstStyle>
            <a:lvl1pPr algn="l">
              <a:defRPr sz="7200" spc="600" baseline="0"/>
            </a:lvl1pPr>
          </a:lstStyle>
          <a:p>
            <a:r>
              <a:rPr kumimoji="1" lang="en-US" altLang="ja-JP" dirty="0"/>
              <a:t>HISTORY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 userDrawn="1"/>
        </p:nvGrpSpPr>
        <p:grpSpPr>
          <a:xfrm>
            <a:off x="574254" y="462980"/>
            <a:ext cx="661574" cy="1728192"/>
            <a:chOff x="4012746" y="1615108"/>
            <a:chExt cx="661574" cy="1728192"/>
          </a:xfrm>
        </p:grpSpPr>
        <p:cxnSp>
          <p:nvCxnSpPr>
            <p:cNvPr id="5" name="直線コネクタ 4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コネクタ 5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コネクタ 6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" name="直線コネクタ 8"/>
          <p:cNvCxnSpPr/>
          <p:nvPr userDrawn="1"/>
        </p:nvCxnSpPr>
        <p:spPr>
          <a:xfrm>
            <a:off x="9144000" y="0"/>
            <a:ext cx="0" cy="1028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 userDrawn="1"/>
        </p:nvSpPr>
        <p:spPr>
          <a:xfrm>
            <a:off x="8891972" y="121906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9503246" y="823020"/>
            <a:ext cx="4176464" cy="1296144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14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9503246" y="1903140"/>
            <a:ext cx="8280920" cy="165618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6" name="円/楕円 15"/>
          <p:cNvSpPr/>
          <p:nvPr userDrawn="1"/>
        </p:nvSpPr>
        <p:spPr>
          <a:xfrm>
            <a:off x="8891972" y="4315408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4589208" y="3919364"/>
            <a:ext cx="4176464" cy="1296144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502246" y="4999484"/>
            <a:ext cx="8280920" cy="1656184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9" name="円/楕円 18"/>
          <p:cNvSpPr/>
          <p:nvPr userDrawn="1"/>
        </p:nvSpPr>
        <p:spPr>
          <a:xfrm>
            <a:off x="8891972" y="733974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9503246" y="6943700"/>
            <a:ext cx="4176464" cy="1296144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21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9503246" y="8023820"/>
            <a:ext cx="8280920" cy="165618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89713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800"/>
                            </p:stCondLst>
                            <p:childTnLst>
                              <p:par>
                                <p:cTn id="1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950"/>
                            </p:stCondLst>
                            <p:childTnLst>
                              <p:par>
                                <p:cTn id="3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6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100"/>
                            </p:stCondLst>
                            <p:childTnLst>
                              <p:par>
                                <p:cTn id="4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7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 animBg="1"/>
      <p:bldP spid="1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animBg="1"/>
      <p:bldP spid="1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グラフ プレースホルダー 7"/>
          <p:cNvSpPr>
            <a:spLocks noGrp="1"/>
          </p:cNvSpPr>
          <p:nvPr>
            <p:ph type="chart" sz="quarter" idx="13" hasCustomPrompt="1"/>
          </p:nvPr>
        </p:nvSpPr>
        <p:spPr>
          <a:xfrm>
            <a:off x="790278" y="2191172"/>
            <a:ext cx="9433048" cy="698341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Graph</a:t>
            </a:r>
            <a:endParaRPr kumimoji="1" lang="ja-JP" altLang="en-US" dirty="0"/>
          </a:p>
        </p:txBody>
      </p:sp>
      <p:sp>
        <p:nvSpPr>
          <p:cNvPr id="37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0367342" y="2983260"/>
            <a:ext cx="7125692" cy="2088232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8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10367342" y="4984448"/>
            <a:ext cx="7125692" cy="339941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8073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allAtOnce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50" y="2362191"/>
            <a:ext cx="11985332" cy="6741749"/>
          </a:xfrm>
          <a:prstGeom prst="rect">
            <a:avLst/>
          </a:prstGeom>
        </p:spPr>
      </p:pic>
      <p:sp>
        <p:nvSpPr>
          <p:cNvPr id="7" name="涙形 6"/>
          <p:cNvSpPr/>
          <p:nvPr userDrawn="1"/>
        </p:nvSpPr>
        <p:spPr>
          <a:xfrm rot="8100000">
            <a:off x="1896976" y="4227059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646262" y="2767236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4" name="涙形 13"/>
          <p:cNvSpPr/>
          <p:nvPr userDrawn="1"/>
        </p:nvSpPr>
        <p:spPr>
          <a:xfrm rot="8100000">
            <a:off x="3286137" y="6732419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2035423" y="5272596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6" name="涙形 15"/>
          <p:cNvSpPr/>
          <p:nvPr userDrawn="1"/>
        </p:nvSpPr>
        <p:spPr>
          <a:xfrm rot="8100000">
            <a:off x="6349623" y="6121606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5098909" y="4661783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8" name="涙形 17"/>
          <p:cNvSpPr/>
          <p:nvPr userDrawn="1"/>
        </p:nvSpPr>
        <p:spPr>
          <a:xfrm rot="8100000">
            <a:off x="5977936" y="3734174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4727222" y="2274351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0" name="涙形 19"/>
          <p:cNvSpPr/>
          <p:nvPr userDrawn="1"/>
        </p:nvSpPr>
        <p:spPr>
          <a:xfrm rot="8100000">
            <a:off x="9291965" y="4148618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8041251" y="2688795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2" name="涙形 21"/>
          <p:cNvSpPr/>
          <p:nvPr userDrawn="1"/>
        </p:nvSpPr>
        <p:spPr>
          <a:xfrm rot="8100000">
            <a:off x="10539813" y="6994463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9289099" y="5534640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12527582" y="2767236"/>
            <a:ext cx="5184576" cy="2077164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12527582" y="4757356"/>
            <a:ext cx="5184576" cy="35544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57703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00"/>
                            </p:stCondLst>
                            <p:childTnLst>
                              <p:par>
                                <p:cTn id="22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00"/>
                            </p:stCondLst>
                            <p:childTnLst>
                              <p:par>
                                <p:cTn id="31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200"/>
                            </p:stCondLst>
                            <p:childTnLst>
                              <p:par>
                                <p:cTn id="40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100"/>
                            </p:stCondLst>
                            <p:childTnLst>
                              <p:par>
                                <p:cTn id="49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9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  <p:bldP spid="13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線コネクタ 8"/>
          <p:cNvCxnSpPr/>
          <p:nvPr userDrawn="1"/>
        </p:nvCxnSpPr>
        <p:spPr>
          <a:xfrm>
            <a:off x="9144000" y="0"/>
            <a:ext cx="0" cy="1028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円/楕円 15"/>
          <p:cNvSpPr/>
          <p:nvPr userDrawn="1"/>
        </p:nvSpPr>
        <p:spPr>
          <a:xfrm>
            <a:off x="8891972" y="121906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4589208" y="823020"/>
            <a:ext cx="4176464" cy="1296144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502246" y="1903140"/>
            <a:ext cx="8280920" cy="1656184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9" name="円/楕円 18"/>
          <p:cNvSpPr/>
          <p:nvPr userDrawn="1"/>
        </p:nvSpPr>
        <p:spPr>
          <a:xfrm>
            <a:off x="8891972" y="4243400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9503246" y="3847356"/>
            <a:ext cx="4176464" cy="1296144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21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9503246" y="4927476"/>
            <a:ext cx="8280920" cy="165618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2" name="円/楕円 21"/>
          <p:cNvSpPr/>
          <p:nvPr userDrawn="1"/>
        </p:nvSpPr>
        <p:spPr>
          <a:xfrm>
            <a:off x="8891972" y="733974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4589208" y="6943700"/>
            <a:ext cx="4176464" cy="1296144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502246" y="8023820"/>
            <a:ext cx="8280920" cy="1656184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71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50"/>
                            </p:stCondLst>
                            <p:childTnLst>
                              <p:par>
                                <p:cTn id="2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800"/>
                            </p:stCondLst>
                            <p:childTnLst>
                              <p:par>
                                <p:cTn id="3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4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142503" y="175245"/>
            <a:ext cx="3888135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4174951" y="174948"/>
            <a:ext cx="8856687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1" name="図プレースホルダー 9"/>
          <p:cNvSpPr>
            <a:spLocks noGrp="1"/>
          </p:cNvSpPr>
          <p:nvPr>
            <p:ph type="pic" sz="quarter" idx="17" hasCustomPrompt="1"/>
          </p:nvPr>
        </p:nvSpPr>
        <p:spPr>
          <a:xfrm>
            <a:off x="142206" y="4207396"/>
            <a:ext cx="6480720" cy="5904656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8" hasCustomPrompt="1"/>
          </p:nvPr>
        </p:nvSpPr>
        <p:spPr>
          <a:xfrm>
            <a:off x="6766942" y="4207396"/>
            <a:ext cx="2880320" cy="2952328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3" name="図プレースホルダー 9"/>
          <p:cNvSpPr>
            <a:spLocks noGrp="1"/>
          </p:cNvSpPr>
          <p:nvPr>
            <p:ph type="pic" sz="quarter" idx="19" hasCustomPrompt="1"/>
          </p:nvPr>
        </p:nvSpPr>
        <p:spPr>
          <a:xfrm>
            <a:off x="6766942" y="7303740"/>
            <a:ext cx="11377264" cy="280831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4" name="図プレースホルダー 9"/>
          <p:cNvSpPr>
            <a:spLocks noGrp="1"/>
          </p:cNvSpPr>
          <p:nvPr>
            <p:ph type="pic" sz="quarter" idx="20" hasCustomPrompt="1"/>
          </p:nvPr>
        </p:nvSpPr>
        <p:spPr>
          <a:xfrm>
            <a:off x="13175654" y="174948"/>
            <a:ext cx="4968552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9863286" y="4423420"/>
            <a:ext cx="8280920" cy="1368152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7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9863286" y="5647556"/>
            <a:ext cx="8280920" cy="129614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719965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4128411"/>
            <a:ext cx="6192688" cy="2016224"/>
          </a:xfrm>
          <a:prstGeom prst="rect">
            <a:avLst/>
          </a:prstGeom>
        </p:spPr>
        <p:txBody>
          <a:bodyPr anchor="ctr"/>
          <a:lstStyle>
            <a:lvl1pPr algn="l">
              <a:defRPr sz="72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6838950" y="1263127"/>
            <a:ext cx="1552133" cy="1728192"/>
            <a:chOff x="7054974" y="1111052"/>
            <a:chExt cx="1552133" cy="1728192"/>
          </a:xfrm>
        </p:grpSpPr>
        <p:sp>
          <p:nvSpPr>
            <p:cNvPr id="5" name="テキスト ボックス 4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1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8" name="直線コネクタ 7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グループ化 13"/>
          <p:cNvGrpSpPr/>
          <p:nvPr userDrawn="1"/>
        </p:nvGrpSpPr>
        <p:grpSpPr>
          <a:xfrm>
            <a:off x="6838950" y="3351359"/>
            <a:ext cx="1552133" cy="1728192"/>
            <a:chOff x="7054974" y="1111052"/>
            <a:chExt cx="1552133" cy="1728192"/>
          </a:xfrm>
        </p:grpSpPr>
        <p:sp>
          <p:nvSpPr>
            <p:cNvPr id="15" name="テキスト ボックス 14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2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6" name="直線コネクタ 15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グループ化 16"/>
          <p:cNvGrpSpPr/>
          <p:nvPr userDrawn="1"/>
        </p:nvGrpSpPr>
        <p:grpSpPr>
          <a:xfrm>
            <a:off x="6838950" y="5439591"/>
            <a:ext cx="1552133" cy="1728192"/>
            <a:chOff x="7054974" y="1111052"/>
            <a:chExt cx="1552133" cy="1728192"/>
          </a:xfrm>
        </p:grpSpPr>
        <p:sp>
          <p:nvSpPr>
            <p:cNvPr id="18" name="テキスト ボックス 17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3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9" name="直線コネクタ 18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グループ化 19"/>
          <p:cNvGrpSpPr/>
          <p:nvPr userDrawn="1"/>
        </p:nvGrpSpPr>
        <p:grpSpPr>
          <a:xfrm>
            <a:off x="6838950" y="7527823"/>
            <a:ext cx="1552133" cy="1728192"/>
            <a:chOff x="7054974" y="1111052"/>
            <a:chExt cx="1552133" cy="1728192"/>
          </a:xfrm>
        </p:grpSpPr>
        <p:sp>
          <p:nvSpPr>
            <p:cNvPr id="21" name="テキスト ボックス 20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4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22" name="直線コネクタ 21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8567142" y="1176083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8567142" y="1953135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8567142" y="3247650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8567142" y="4024702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8567142" y="5319217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8567142" y="6096269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8567142" y="7390784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8567142" y="8167836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grpSp>
        <p:nvGrpSpPr>
          <p:cNvPr id="31" name="グループ化 30"/>
          <p:cNvGrpSpPr/>
          <p:nvPr userDrawn="1"/>
        </p:nvGrpSpPr>
        <p:grpSpPr>
          <a:xfrm>
            <a:off x="574254" y="3480339"/>
            <a:ext cx="661574" cy="1728192"/>
            <a:chOff x="4012746" y="1615108"/>
            <a:chExt cx="661574" cy="1728192"/>
          </a:xfrm>
        </p:grpSpPr>
        <p:cxnSp>
          <p:nvCxnSpPr>
            <p:cNvPr id="32" name="直線コネクタ 31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05297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15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65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4111746"/>
            <a:ext cx="6192688" cy="2016224"/>
          </a:xfrm>
          <a:prstGeom prst="rect">
            <a:avLst/>
          </a:prstGeom>
        </p:spPr>
        <p:txBody>
          <a:bodyPr anchor="ctr"/>
          <a:lstStyle>
            <a:lvl1pPr algn="l">
              <a:defRPr sz="72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6838950" y="2110558"/>
            <a:ext cx="1552133" cy="1728192"/>
            <a:chOff x="7054974" y="1111052"/>
            <a:chExt cx="1552133" cy="1728192"/>
          </a:xfrm>
        </p:grpSpPr>
        <p:sp>
          <p:nvSpPr>
            <p:cNvPr id="5" name="テキスト ボックス 4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1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8" name="直線コネクタ 7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グループ化 13"/>
          <p:cNvGrpSpPr/>
          <p:nvPr userDrawn="1"/>
        </p:nvGrpSpPr>
        <p:grpSpPr>
          <a:xfrm>
            <a:off x="6838950" y="4198790"/>
            <a:ext cx="1552133" cy="1728192"/>
            <a:chOff x="7054974" y="1111052"/>
            <a:chExt cx="1552133" cy="1728192"/>
          </a:xfrm>
        </p:grpSpPr>
        <p:sp>
          <p:nvSpPr>
            <p:cNvPr id="15" name="テキスト ボックス 14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2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6" name="直線コネクタ 15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グループ化 16"/>
          <p:cNvGrpSpPr/>
          <p:nvPr userDrawn="1"/>
        </p:nvGrpSpPr>
        <p:grpSpPr>
          <a:xfrm>
            <a:off x="6838950" y="6287022"/>
            <a:ext cx="1552133" cy="1728192"/>
            <a:chOff x="7054974" y="1111052"/>
            <a:chExt cx="1552133" cy="1728192"/>
          </a:xfrm>
        </p:grpSpPr>
        <p:sp>
          <p:nvSpPr>
            <p:cNvPr id="18" name="テキスト ボックス 17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3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9" name="直線コネクタ 18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8567142" y="2023514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8567142" y="2800566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8567142" y="4095081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8567142" y="4872133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8567142" y="6166648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8567142" y="6943700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grpSp>
        <p:nvGrpSpPr>
          <p:cNvPr id="31" name="グループ化 30"/>
          <p:cNvGrpSpPr/>
          <p:nvPr userDrawn="1"/>
        </p:nvGrpSpPr>
        <p:grpSpPr>
          <a:xfrm>
            <a:off x="574254" y="3463674"/>
            <a:ext cx="661574" cy="1728192"/>
            <a:chOff x="4012746" y="1615108"/>
            <a:chExt cx="661574" cy="1728192"/>
          </a:xfrm>
        </p:grpSpPr>
        <p:cxnSp>
          <p:nvCxnSpPr>
            <p:cNvPr id="32" name="直線コネクタ 31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1423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15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790278" y="4274836"/>
            <a:ext cx="5904656" cy="1354388"/>
          </a:xfrm>
          <a:prstGeom prst="rect">
            <a:avLst/>
          </a:prstGeom>
        </p:spPr>
        <p:txBody>
          <a:bodyPr anchor="t"/>
          <a:lstStyle>
            <a:lvl1pPr algn="r">
              <a:defRPr sz="7200" spc="600" baseline="0"/>
            </a:lvl1pPr>
          </a:lstStyle>
          <a:p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7555502" y="3991372"/>
            <a:ext cx="10372680" cy="176668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grpSp>
        <p:nvGrpSpPr>
          <p:cNvPr id="31" name="グループ化 30"/>
          <p:cNvGrpSpPr/>
          <p:nvPr userDrawn="1"/>
        </p:nvGrpSpPr>
        <p:grpSpPr>
          <a:xfrm>
            <a:off x="6838950" y="3919364"/>
            <a:ext cx="661574" cy="1728192"/>
            <a:chOff x="4012746" y="1615108"/>
            <a:chExt cx="661574" cy="1728192"/>
          </a:xfrm>
        </p:grpSpPr>
        <p:cxnSp>
          <p:nvCxnSpPr>
            <p:cNvPr id="32" name="直線コネクタ 31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9130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790278" y="318964"/>
            <a:ext cx="16457772" cy="915119"/>
          </a:xfrm>
          <a:prstGeom prst="rect">
            <a:avLst/>
          </a:prstGeom>
        </p:spPr>
        <p:txBody>
          <a:bodyPr vert="horz" lIns="163275" tIns="81638" rIns="163275" bIns="81638" rtlCol="0" anchor="ctr">
            <a:normAutofit/>
          </a:bodyPr>
          <a:lstStyle/>
          <a:p>
            <a:r>
              <a:rPr kumimoji="1" lang="en-US" altLang="ja-JP" dirty="0"/>
              <a:t>MASTER TITLE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738139"/>
            <a:ext cx="16457772" cy="7451107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14123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98" r:id="rId2"/>
    <p:sldLayoutId id="2147483665" r:id="rId3"/>
    <p:sldLayoutId id="2147483673" r:id="rId4"/>
    <p:sldLayoutId id="2147483674" r:id="rId5"/>
    <p:sldLayoutId id="2147483672" r:id="rId6"/>
    <p:sldLayoutId id="2147483679" r:id="rId7"/>
    <p:sldLayoutId id="2147483680" r:id="rId8"/>
    <p:sldLayoutId id="2147483686" r:id="rId9"/>
    <p:sldLayoutId id="2147483685" r:id="rId10"/>
    <p:sldLayoutId id="2147483696" r:id="rId11"/>
    <p:sldLayoutId id="2147483701" r:id="rId12"/>
    <p:sldLayoutId id="2147483703" r:id="rId13"/>
    <p:sldLayoutId id="2147483702" r:id="rId14"/>
  </p:sldLayoutIdLst>
  <p:hf hdr="0" dt="0"/>
  <p:txStyles>
    <p:titleStyle>
      <a:lvl1pPr algn="l" defTabSz="1632753" rtl="0" eaLnBrk="1" latinLnBrk="0" hangingPunct="1">
        <a:spcBef>
          <a:spcPct val="0"/>
        </a:spcBef>
        <a:buNone/>
        <a:defRPr kumimoji="1"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 typeface="Arial" panose="020B0604020202020204" pitchFamily="34" charset="0"/>
        <a:buNone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1326612" indent="-510235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040941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790278" y="0"/>
            <a:ext cx="16457772" cy="1234083"/>
          </a:xfrm>
          <a:prstGeom prst="rect">
            <a:avLst/>
          </a:prstGeom>
        </p:spPr>
        <p:txBody>
          <a:bodyPr vert="horz" lIns="163275" tIns="81638" rIns="163275" bIns="81638" rtlCol="0" anchor="b">
            <a:normAutofit/>
          </a:bodyPr>
          <a:lstStyle/>
          <a:p>
            <a:r>
              <a:rPr kumimoji="1" lang="en-US" altLang="ja-JP" dirty="0"/>
              <a:t>MASTER TITLE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738139"/>
            <a:ext cx="16457772" cy="7451107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</p:spPr>
        <p:txBody>
          <a:bodyPr vert="horz" lIns="163275" tIns="81638" rIns="163275" bIns="81638" rtlCol="0" anchor="b"/>
          <a:lstStyle>
            <a:lvl1pPr algn="ctr">
              <a:defRPr sz="2100">
                <a:solidFill>
                  <a:schemeClr val="tx1">
                    <a:tint val="75000"/>
                    <a:alpha val="80000"/>
                  </a:schemeClr>
                </a:solidFill>
              </a:defRPr>
            </a:lvl1pPr>
          </a:lstStyle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l">
              <a:defRPr sz="3600">
                <a:solidFill>
                  <a:schemeClr val="tx1">
                    <a:tint val="75000"/>
                    <a:alpha val="80000"/>
                  </a:schemeClr>
                </a:solidFill>
              </a:defRPr>
            </a:lvl1pPr>
          </a:lstStyle>
          <a:p>
            <a:fld id="{27CB87ED-CE54-4A81-84E3-F65697A29D3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1162075"/>
            <a:ext cx="18286413" cy="576064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</a:schemeClr>
              </a:gs>
              <a:gs pos="39000">
                <a:schemeClr val="bg1">
                  <a:alpha val="54000"/>
                </a:schemeClr>
              </a:gs>
              <a:gs pos="74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/>
          <p:cNvCxnSpPr/>
          <p:nvPr userDrawn="1"/>
        </p:nvCxnSpPr>
        <p:spPr>
          <a:xfrm>
            <a:off x="17280110" y="9638928"/>
            <a:ext cx="0" cy="6480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453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0" r:id="rId2"/>
    <p:sldLayoutId id="2147483676" r:id="rId3"/>
    <p:sldLayoutId id="2147483688" r:id="rId4"/>
    <p:sldLayoutId id="2147483689" r:id="rId5"/>
    <p:sldLayoutId id="2147483700" r:id="rId6"/>
    <p:sldLayoutId id="2147483695" r:id="rId7"/>
    <p:sldLayoutId id="2147483677" r:id="rId8"/>
    <p:sldLayoutId id="2147483667" r:id="rId9"/>
    <p:sldLayoutId id="2147483683" r:id="rId10"/>
    <p:sldLayoutId id="2147483666" r:id="rId11"/>
    <p:sldLayoutId id="2147483691" r:id="rId12"/>
    <p:sldLayoutId id="2147483675" r:id="rId13"/>
    <p:sldLayoutId id="2147483682" r:id="rId14"/>
    <p:sldLayoutId id="2147483668" r:id="rId15"/>
    <p:sldLayoutId id="2147483687" r:id="rId16"/>
    <p:sldLayoutId id="2147483669" r:id="rId17"/>
    <p:sldLayoutId id="2147483678" r:id="rId18"/>
    <p:sldLayoutId id="2147483670" r:id="rId19"/>
    <p:sldLayoutId id="2147483671" r:id="rId20"/>
    <p:sldLayoutId id="2147483681" r:id="rId21"/>
    <p:sldLayoutId id="2147483690" r:id="rId22"/>
    <p:sldLayoutId id="2147483692" r:id="rId23"/>
    <p:sldLayoutId id="2147483693" r:id="rId24"/>
    <p:sldLayoutId id="2147483694" r:id="rId25"/>
    <p:sldLayoutId id="2147483699" r:id="rId26"/>
    <p:sldLayoutId id="2147483697" r:id="rId27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 animBg="1"/>
    </p:bldLst>
  </p:timing>
  <p:hf hdr="0" dt="0"/>
  <p:txStyles>
    <p:titleStyle>
      <a:lvl1pPr algn="l" defTabSz="1632753" rtl="0" eaLnBrk="1" latinLnBrk="0" hangingPunct="1">
        <a:spcBef>
          <a:spcPct val="0"/>
        </a:spcBef>
        <a:buNone/>
        <a:defRPr kumimoji="1" sz="5400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 typeface="Arial" panose="020B0604020202020204" pitchFamily="34" charset="0"/>
        <a:buNone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1326612" indent="-510235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040941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fif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jpg"/><Relationship Id="rId4" Type="http://schemas.openxmlformats.org/officeDocument/2006/relationships/image" Target="../media/image10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ALL IN ONE COVID-19</a:t>
            </a:r>
            <a:endParaRPr kumimoji="1" lang="ja-JP" alt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sz="1800" dirty="0"/>
              <a:t>THE ONE STOP PLATFORM TO COMBAT THE INVISIBLE ENEMY</a:t>
            </a:r>
          </a:p>
          <a:p>
            <a:r>
              <a:rPr lang="en-IN" sz="1800" dirty="0"/>
              <a:t>ANYTIME ANYWHERE</a:t>
            </a:r>
            <a:endParaRPr lang="en-US" sz="1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909031" y="7983393"/>
            <a:ext cx="16344898" cy="1763395"/>
          </a:xfrm>
        </p:spPr>
        <p:txBody>
          <a:bodyPr vert="horz" lIns="163275" tIns="81638" rIns="163275" bIns="81638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Course Title: Computer Programming.</a:t>
            </a:r>
            <a:r>
              <a:rPr lang="en-US" dirty="0"/>
              <a:t>               Course Code: CS110 </a:t>
            </a:r>
          </a:p>
          <a:p>
            <a:r>
              <a:rPr lang="en-US" dirty="0"/>
              <a:t>                    Semester: B. Tech 2nd Sem                          </a:t>
            </a:r>
            <a:r>
              <a:rPr lang="en-US" dirty="0">
                <a:ea typeface="+mn-lt"/>
                <a:cs typeface="+mn-lt"/>
              </a:rPr>
              <a:t>     Section: S2    </a:t>
            </a:r>
            <a:r>
              <a:rPr lang="en-US" dirty="0"/>
              <a:t>                               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CF6331-15A1-4D3B-A88A-E82549B858DB}"/>
              </a:ext>
            </a:extLst>
          </p:cNvPr>
          <p:cNvSpPr txBox="1"/>
          <p:nvPr/>
        </p:nvSpPr>
        <p:spPr>
          <a:xfrm>
            <a:off x="1907609" y="8708906"/>
            <a:ext cx="97337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>
                <a:ea typeface="+mn-lt"/>
                <a:cs typeface="+mn-lt"/>
              </a:rPr>
              <a:t>Course Instructor: </a:t>
            </a:r>
            <a:r>
              <a:rPr lang="en-US" sz="2400" dirty="0" err="1">
                <a:ea typeface="+mn-lt"/>
                <a:cs typeface="+mn-lt"/>
              </a:rPr>
              <a:t>Marwa</a:t>
            </a:r>
            <a:r>
              <a:rPr lang="en-US" sz="2400" dirty="0">
                <a:ea typeface="+mn-lt"/>
                <a:cs typeface="+mn-lt"/>
              </a:rPr>
              <a:t> </a:t>
            </a:r>
            <a:r>
              <a:rPr lang="en-US" sz="2400" dirty="0" err="1">
                <a:ea typeface="+mn-lt"/>
                <a:cs typeface="+mn-lt"/>
              </a:rPr>
              <a:t>Mohiddin</a:t>
            </a:r>
            <a:endParaRPr lang="en-US" sz="2400" dirty="0">
              <a:ea typeface="+mn-lt"/>
              <a:cs typeface="+mn-lt"/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21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093">
        <p:fade/>
      </p:transition>
    </mc:Choice>
    <mc:Fallback xmlns="">
      <p:transition spd="med" advTm="19093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FEATURES U</a:t>
            </a:r>
            <a:r>
              <a:rPr lang="en-US" altLang="ja-JP" dirty="0">
                <a:solidFill>
                  <a:schemeClr val="accent1"/>
                </a:solidFill>
              </a:rPr>
              <a:t>S</a:t>
            </a:r>
            <a:r>
              <a:rPr lang="en-US" altLang="ja-JP" dirty="0"/>
              <a:t>ED IN C</a:t>
            </a:r>
            <a:endParaRPr kumimoji="1" lang="ja-JP" altLang="en-US" dirty="0"/>
          </a:p>
        </p:txBody>
      </p:sp>
      <p:sp>
        <p:nvSpPr>
          <p:cNvPr id="13" name="フッター プレースホルダー 1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 altLang="ja-JP" dirty="0"/>
              <a:t>All In One Covid-19</a:t>
            </a:r>
            <a:endParaRPr lang="ja-JP" altLang="en-US" dirty="0"/>
          </a:p>
        </p:txBody>
      </p:sp>
      <p:sp>
        <p:nvSpPr>
          <p:cNvPr id="14" name="スライド番号プレースホルダー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CB87ED-CE54-4A81-84E3-F65697A29D35}" type="slidenum">
              <a:rPr lang="ja-JP" altLang="en-US" smtClean="0"/>
              <a:pPr/>
              <a:t>10</a:t>
            </a:fld>
            <a:endParaRPr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/>
              <a:t>The C programming language features we used.</a:t>
            </a:r>
          </a:p>
          <a:p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altLang="ja-JP" dirty="0"/>
              <a:t>Features in C which we used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ja-JP" dirty="0"/>
              <a:t>We used the below C programming language features to build our platform</a:t>
            </a:r>
          </a:p>
        </p:txBody>
      </p:sp>
      <p:sp>
        <p:nvSpPr>
          <p:cNvPr id="2" name="正方形/長方形 1"/>
          <p:cNvSpPr/>
          <p:nvPr/>
        </p:nvSpPr>
        <p:spPr>
          <a:xfrm>
            <a:off x="8063086" y="5863580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8063086" y="6537219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8063086" y="7884497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8063086" y="7210858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8063086" y="8558136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/>
          <p:cNvSpPr/>
          <p:nvPr/>
        </p:nvSpPr>
        <p:spPr>
          <a:xfrm>
            <a:off x="8063086" y="5863580"/>
            <a:ext cx="4968552" cy="257772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/>
        </p:nvSpPr>
        <p:spPr>
          <a:xfrm>
            <a:off x="8063086" y="6481438"/>
            <a:ext cx="4608512" cy="313553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/>
        </p:nvSpPr>
        <p:spPr>
          <a:xfrm>
            <a:off x="8063086" y="7828716"/>
            <a:ext cx="4968552" cy="313553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/>
          <p:cNvSpPr/>
          <p:nvPr/>
        </p:nvSpPr>
        <p:spPr>
          <a:xfrm>
            <a:off x="8063086" y="7210858"/>
            <a:ext cx="4320480" cy="257772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/>
          <p:cNvSpPr/>
          <p:nvPr/>
        </p:nvSpPr>
        <p:spPr>
          <a:xfrm>
            <a:off x="8063086" y="8502355"/>
            <a:ext cx="3888432" cy="313553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063247" y="5807799"/>
            <a:ext cx="153118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en-US" altLang="ja-JP" sz="1800" dirty="0"/>
              <a:t>FUNCTIONS</a:t>
            </a:r>
            <a:endParaRPr kumimoji="1" lang="ja-JP" altLang="en-US" sz="1800" dirty="0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14063247" y="6481438"/>
            <a:ext cx="386493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altLang="ja-JP" sz="1800" dirty="0"/>
              <a:t>STRUCTURES AND UNIONS</a:t>
            </a:r>
            <a:endParaRPr kumimoji="1" lang="ja-JP" altLang="en-US" sz="1600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14063247" y="7161159"/>
            <a:ext cx="136447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en-US" altLang="ja-JP" sz="1800" dirty="0"/>
              <a:t>POINTERS</a:t>
            </a:r>
            <a:endParaRPr kumimoji="1" lang="ja-JP" altLang="en-US" sz="2800" dirty="0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14063247" y="7834798"/>
            <a:ext cx="156978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ja-JP" sz="1800" dirty="0"/>
              <a:t>DATA TYPES</a:t>
            </a:r>
            <a:endParaRPr kumimoji="1" lang="ja-JP" altLang="en-US" sz="1800" dirty="0"/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14064256" y="8502355"/>
            <a:ext cx="1928733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ja-JP" sz="1800" dirty="0"/>
              <a:t>FILE HANDLING</a:t>
            </a:r>
            <a:endParaRPr lang="ja-JP" altLang="en-US" sz="2800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35" r="16735"/>
          <a:stretch>
            <a:fillRect/>
          </a:stretch>
        </p:blipFill>
        <p:spPr/>
      </p:pic>
      <p:sp>
        <p:nvSpPr>
          <p:cNvPr id="26" name="正方形/長方形 1"/>
          <p:cNvSpPr/>
          <p:nvPr/>
        </p:nvSpPr>
        <p:spPr>
          <a:xfrm>
            <a:off x="8022899" y="5294555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16"/>
          <p:cNvSpPr/>
          <p:nvPr/>
        </p:nvSpPr>
        <p:spPr>
          <a:xfrm>
            <a:off x="8022899" y="5294555"/>
            <a:ext cx="4968552" cy="257772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"/>
          <p:cNvSpPr txBox="1"/>
          <p:nvPr/>
        </p:nvSpPr>
        <p:spPr>
          <a:xfrm>
            <a:off x="14082547" y="5218223"/>
            <a:ext cx="188609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en-US" altLang="ja-JP" sz="1800" dirty="0"/>
              <a:t>INPUT OUTPUT</a:t>
            </a:r>
            <a:endParaRPr kumimoji="1" lang="ja-JP" altLang="en-US" sz="1800" dirty="0"/>
          </a:p>
        </p:txBody>
      </p:sp>
      <p:sp>
        <p:nvSpPr>
          <p:cNvPr id="29" name="正方形/長方形 10"/>
          <p:cNvSpPr/>
          <p:nvPr/>
        </p:nvSpPr>
        <p:spPr>
          <a:xfrm>
            <a:off x="8022899" y="4742654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18"/>
          <p:cNvSpPr/>
          <p:nvPr/>
        </p:nvSpPr>
        <p:spPr>
          <a:xfrm>
            <a:off x="8022899" y="4686873"/>
            <a:ext cx="4968552" cy="313553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2"/>
          <p:cNvSpPr txBox="1"/>
          <p:nvPr/>
        </p:nvSpPr>
        <p:spPr>
          <a:xfrm>
            <a:off x="14031384" y="4603086"/>
            <a:ext cx="82586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en-US" altLang="ja-JP" sz="1800" dirty="0"/>
              <a:t>LOOP</a:t>
            </a:r>
            <a:endParaRPr kumimoji="1" lang="ja-JP" altLang="en-US" sz="1800" dirty="0"/>
          </a:p>
        </p:txBody>
      </p:sp>
      <p:sp>
        <p:nvSpPr>
          <p:cNvPr id="32" name="正方形/長方形 15"/>
          <p:cNvSpPr/>
          <p:nvPr/>
        </p:nvSpPr>
        <p:spPr>
          <a:xfrm>
            <a:off x="8022899" y="9229664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20"/>
          <p:cNvSpPr/>
          <p:nvPr/>
        </p:nvSpPr>
        <p:spPr>
          <a:xfrm>
            <a:off x="8022899" y="9173883"/>
            <a:ext cx="3888432" cy="313553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24"/>
          <p:cNvSpPr txBox="1"/>
          <p:nvPr/>
        </p:nvSpPr>
        <p:spPr>
          <a:xfrm>
            <a:off x="14064256" y="9023462"/>
            <a:ext cx="363432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ja-JP" sz="1800" dirty="0"/>
              <a:t>STANDARD LIBRARIES-</a:t>
            </a:r>
          </a:p>
          <a:p>
            <a:r>
              <a:rPr lang="en-IN" altLang="ja-JP" sz="1800" dirty="0"/>
              <a:t>stdio,stdlib,string,conio,time,ctype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48248843"/>
      </p:ext>
    </p:extLst>
  </p:cSld>
  <p:clrMapOvr>
    <a:masterClrMapping/>
  </p:clrMapOvr>
  <p:transition spd="slow" advTm="2685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1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1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20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25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3" grpId="0"/>
      <p:bldP spid="22" grpId="0"/>
      <p:bldP spid="23" grpId="0"/>
      <p:bldP spid="24" grpId="0"/>
      <p:bldP spid="25" grpId="0"/>
      <p:bldP spid="26" grpId="0" animBg="1"/>
      <p:bldP spid="27" grpId="0" animBg="1"/>
      <p:bldP spid="28" grpId="0"/>
      <p:bldP spid="29" grpId="0" animBg="1"/>
      <p:bldP spid="30" grpId="0" animBg="1"/>
      <p:bldP spid="31" grpId="0"/>
      <p:bldP spid="32" grpId="0" animBg="1"/>
      <p:bldP spid="33" grpId="0" animBg="1"/>
      <p:bldP spid="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タイトル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B</a:t>
            </a:r>
            <a:r>
              <a:rPr lang="en-US" altLang="ja-JP" dirty="0">
                <a:solidFill>
                  <a:schemeClr val="accent1"/>
                </a:solidFill>
              </a:rPr>
              <a:t>E</a:t>
            </a:r>
            <a:r>
              <a:rPr kumimoji="1" lang="en-US" altLang="ja-JP" dirty="0"/>
              <a:t>NEFITS 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prstGeom prst="rect">
            <a:avLst/>
          </a:prstGeom>
        </p:spPr>
        <p:txBody>
          <a:bodyPr/>
          <a:lstStyle/>
          <a:p>
            <a:pPr algn="r"/>
            <a:r>
              <a:rPr lang="en-US" altLang="ja-JP" dirty="0"/>
              <a:t>All In One Covid-19 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11</a:t>
            </a:fld>
            <a:endParaRPr lang="ja-JP" altLang="en-US" dirty="0"/>
          </a:p>
        </p:txBody>
      </p:sp>
      <p:sp>
        <p:nvSpPr>
          <p:cNvPr id="32" name="テキスト プレースホルダー 3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/>
              <a:t>Benefits of the platform.</a:t>
            </a:r>
          </a:p>
          <a:p>
            <a:endParaRPr kumimoji="1" lang="ja-JP" altLang="en-US" dirty="0"/>
          </a:p>
        </p:txBody>
      </p:sp>
      <p:sp>
        <p:nvSpPr>
          <p:cNvPr id="34" name="テキスト プレースホルダー 3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ja-JP" dirty="0"/>
              <a:t>Gives Information on Current Covid Status In India and World Wide.</a:t>
            </a:r>
            <a:endParaRPr kumimoji="1" lang="ja-JP" altLang="en-US" dirty="0"/>
          </a:p>
        </p:txBody>
      </p:sp>
      <p:sp>
        <p:nvSpPr>
          <p:cNvPr id="35" name="テキスト プレースホルダー 3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ja-JP" dirty="0"/>
              <a:t>Gives </a:t>
            </a:r>
            <a:r>
              <a:rPr lang="en-US" altLang="ja-JP" dirty="0">
                <a:solidFill>
                  <a:schemeClr val="accent1">
                    <a:alpha val="90000"/>
                  </a:schemeClr>
                </a:solidFill>
              </a:rPr>
              <a:t>information on lockdown restrictions</a:t>
            </a:r>
            <a:r>
              <a:rPr lang="en-US" altLang="ja-JP" dirty="0"/>
              <a:t>, safety measures</a:t>
            </a:r>
            <a:endParaRPr kumimoji="1" lang="ja-JP" altLang="en-US" dirty="0"/>
          </a:p>
        </p:txBody>
      </p:sp>
      <p:sp>
        <p:nvSpPr>
          <p:cNvPr id="36" name="テキスト プレースホルダー 3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ja-JP" dirty="0"/>
              <a:t>Entertainment in the form of games and news.</a:t>
            </a:r>
            <a:endParaRPr kumimoji="1" lang="ja-JP" altLang="en-US" dirty="0"/>
          </a:p>
        </p:txBody>
      </p:sp>
      <p:sp>
        <p:nvSpPr>
          <p:cNvPr id="37" name="テキスト プレースホルダー 3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ja-JP" dirty="0"/>
              <a:t>Information on Safety and Precaution. </a:t>
            </a:r>
            <a:endParaRPr kumimoji="1" lang="ja-JP" altLang="en-US" dirty="0"/>
          </a:p>
        </p:txBody>
      </p:sp>
      <p:sp>
        <p:nvSpPr>
          <p:cNvPr id="38" name="テキスト プレースホルダー 3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ja-JP" dirty="0"/>
              <a:t>Review and Feedback Sharing.</a:t>
            </a:r>
            <a:endParaRPr kumimoji="1" lang="ja-JP" altLang="en-US" dirty="0"/>
          </a:p>
        </p:txBody>
      </p:sp>
      <p:sp>
        <p:nvSpPr>
          <p:cNvPr id="33" name="テキスト プレースホルダー 3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dirty="0"/>
              <a:t>Let Us </a:t>
            </a:r>
            <a:r>
              <a:rPr kumimoji="1" lang="en-US" altLang="ja-JP" dirty="0">
                <a:solidFill>
                  <a:schemeClr val="accent1"/>
                </a:solidFill>
              </a:rPr>
              <a:t>S</a:t>
            </a:r>
            <a:r>
              <a:rPr lang="en-US" altLang="ja-JP" dirty="0"/>
              <a:t>ee</a:t>
            </a:r>
            <a:br>
              <a:rPr kumimoji="1" lang="en-US" altLang="ja-JP" dirty="0"/>
            </a:br>
            <a:r>
              <a:rPr kumimoji="1" lang="en-US" altLang="ja-JP" dirty="0"/>
              <a:t>How The Platform Helps People</a:t>
            </a:r>
          </a:p>
        </p:txBody>
      </p:sp>
    </p:spTree>
    <p:extLst>
      <p:ext uri="{BB962C8B-B14F-4D97-AF65-F5344CB8AC3E}">
        <p14:creationId xmlns:p14="http://schemas.microsoft.com/office/powerpoint/2010/main" val="1381298572"/>
      </p:ext>
    </p:extLst>
  </p:cSld>
  <p:clrMapOvr>
    <a:masterClrMapping/>
  </p:clrMapOvr>
  <p:transition spd="slow" advTm="19837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タイトル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THANK </a:t>
            </a:r>
            <a:r>
              <a:rPr kumimoji="1" lang="en-US" altLang="ja-JP" dirty="0">
                <a:solidFill>
                  <a:schemeClr val="accent1"/>
                </a:solidFill>
              </a:rPr>
              <a:t>Y</a:t>
            </a:r>
            <a:r>
              <a:rPr kumimoji="1" lang="en-US" altLang="ja-JP" dirty="0"/>
              <a:t>OU!</a:t>
            </a:r>
            <a:endParaRPr kumimoji="1" lang="ja-JP" altLang="en-US" dirty="0"/>
          </a:p>
        </p:txBody>
      </p:sp>
      <p:sp>
        <p:nvSpPr>
          <p:cNvPr id="15" name="テキスト プレースホルダー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Any Questions?</a:t>
            </a:r>
            <a:endParaRPr kumimoji="1" lang="ja-JP" altLang="en-US" dirty="0"/>
          </a:p>
        </p:txBody>
      </p:sp>
      <p:sp>
        <p:nvSpPr>
          <p:cNvPr id="16" name="テキスト プレースホルダー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ja-JP" dirty="0"/>
              <a:t>All In One COVID-19</a:t>
            </a:r>
          </a:p>
        </p:txBody>
      </p:sp>
    </p:spTree>
    <p:extLst>
      <p:ext uri="{BB962C8B-B14F-4D97-AF65-F5344CB8AC3E}">
        <p14:creationId xmlns:p14="http://schemas.microsoft.com/office/powerpoint/2010/main" val="1200920996"/>
      </p:ext>
    </p:extLst>
  </p:cSld>
  <p:clrMapOvr>
    <a:masterClrMapping/>
  </p:clrMapOvr>
  <p:transition spd="slow" advTm="12063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CO</a:t>
            </a:r>
            <a:r>
              <a:rPr lang="en-US" altLang="ja-JP" dirty="0">
                <a:solidFill>
                  <a:schemeClr val="accent1"/>
                </a:solidFill>
              </a:rPr>
              <a:t>N</a:t>
            </a:r>
            <a:r>
              <a:rPr lang="en-US" altLang="ja-JP" dirty="0"/>
              <a:t>TENTS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altLang="ja-JP" dirty="0"/>
              <a:t>The Team</a:t>
            </a:r>
            <a:endParaRPr kumimoji="1" lang="ja-JP" altLang="en-US" dirty="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ja-JP" dirty="0"/>
              <a:t>Introduce the team</a:t>
            </a:r>
            <a:endParaRPr kumimoji="1" lang="ja-JP" altLang="en-US" dirty="0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ja-JP" dirty="0"/>
              <a:t>The Platform and Features</a:t>
            </a:r>
            <a:endParaRPr kumimoji="1" lang="ja-JP" altLang="en-US" dirty="0"/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ja-JP" dirty="0"/>
              <a:t>Introduce the Platform and the features</a:t>
            </a:r>
            <a:endParaRPr kumimoji="1" lang="ja-JP" altLang="en-US" dirty="0"/>
          </a:p>
        </p:txBody>
      </p:sp>
      <p:sp>
        <p:nvSpPr>
          <p:cNvPr id="11" name="テキスト プレースホルダー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ja-JP" dirty="0"/>
              <a:t>The Journey</a:t>
            </a:r>
            <a:endParaRPr lang="ja-JP" alt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ja-JP" dirty="0"/>
              <a:t>Ideation and Analysis, Design, Code, Test, Demo</a:t>
            </a:r>
            <a:endParaRPr kumimoji="1" lang="ja-JP" alt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ja-JP" dirty="0"/>
              <a:t>Q &amp; A</a:t>
            </a:r>
            <a:endParaRPr kumimoji="1" lang="ja-JP" altLang="en-US" dirty="0"/>
          </a:p>
        </p:txBody>
      </p:sp>
      <p:sp>
        <p:nvSpPr>
          <p:cNvPr id="14" name="テキスト プレースホルダー 1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IN" altLang="ja-JP" dirty="0"/>
              <a:t>Questions and Answers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65767922"/>
      </p:ext>
    </p:extLst>
  </p:cSld>
  <p:clrMapOvr>
    <a:masterClrMapping/>
  </p:clrMapOvr>
  <p:transition spd="slow" advTm="19840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タイトル 1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T</a:t>
            </a:r>
            <a:r>
              <a:rPr lang="en-US" altLang="ja-JP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H</a:t>
            </a:r>
            <a:r>
              <a:rPr lang="en-US" altLang="ja-JP" dirty="0"/>
              <a:t>E TE</a:t>
            </a:r>
            <a:r>
              <a:rPr lang="en-US" altLang="ja-JP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A</a:t>
            </a:r>
            <a:r>
              <a:rPr lang="en-US" altLang="ja-JP" dirty="0"/>
              <a:t>M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 altLang="ja-JP" dirty="0"/>
              <a:t>All In One Covid-19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CB87ED-CE54-4A81-84E3-F65697A29D35}" type="slidenum">
              <a:rPr lang="ja-JP" altLang="en-US" smtClean="0"/>
              <a:pPr/>
              <a:t>3</a:t>
            </a:fld>
            <a:endParaRPr lang="ja-JP" altLang="en-US" dirty="0"/>
          </a:p>
        </p:txBody>
      </p:sp>
      <p:sp>
        <p:nvSpPr>
          <p:cNvPr id="21" name="テキスト プレースホルダー 20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altLang="ja-JP" dirty="0"/>
              <a:t>Devika Harikrishnan</a:t>
            </a:r>
          </a:p>
        </p:txBody>
      </p:sp>
      <p:sp>
        <p:nvSpPr>
          <p:cNvPr id="22" name="テキスト プレースホルダー 2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Roll No:ME226, </a:t>
            </a:r>
          </a:p>
          <a:p>
            <a:r>
              <a:rPr lang="en-US" dirty="0"/>
              <a:t>Cell #: 9113503488,</a:t>
            </a:r>
          </a:p>
          <a:p>
            <a:r>
              <a:rPr lang="en-US" dirty="0"/>
              <a:t>Email id: devikaharikrishnan.191me226@nitk.edu.in</a:t>
            </a:r>
            <a:endParaRPr kumimoji="1" lang="ja-JP" altLang="en-US" dirty="0"/>
          </a:p>
        </p:txBody>
      </p:sp>
      <p:sp>
        <p:nvSpPr>
          <p:cNvPr id="24" name="テキスト プレースホルダー 23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Viba R Udupa</a:t>
            </a:r>
            <a:endParaRPr lang="en-US" altLang="ja-JP" dirty="0"/>
          </a:p>
        </p:txBody>
      </p:sp>
      <p:sp>
        <p:nvSpPr>
          <p:cNvPr id="25" name="テキスト プレースホルダー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Roll No:ME291, </a:t>
            </a:r>
          </a:p>
          <a:p>
            <a:r>
              <a:rPr lang="en-US" dirty="0"/>
              <a:t>Cell #: 9740871536,</a:t>
            </a:r>
          </a:p>
          <a:p>
            <a:r>
              <a:rPr lang="en-US" dirty="0"/>
              <a:t>Email id: vibarudupa.191me291@nitk.edu.in </a:t>
            </a:r>
            <a:endParaRPr lang="ja-JP" altLang="en-US" dirty="0"/>
          </a:p>
        </p:txBody>
      </p:sp>
      <p:sp>
        <p:nvSpPr>
          <p:cNvPr id="27" name="テキスト プレースホルダー 26"/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Harshitha Reddy</a:t>
            </a:r>
            <a:endParaRPr lang="en-US" altLang="ja-JP" dirty="0"/>
          </a:p>
        </p:txBody>
      </p:sp>
      <p:sp>
        <p:nvSpPr>
          <p:cNvPr id="28" name="テキスト プレースホルダー 27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Roll No:ME294, </a:t>
            </a:r>
          </a:p>
          <a:p>
            <a:r>
              <a:rPr lang="en-US" dirty="0"/>
              <a:t>Cell #:720467468, </a:t>
            </a:r>
          </a:p>
          <a:p>
            <a:r>
              <a:rPr lang="en-US" dirty="0"/>
              <a:t>Email id:</a:t>
            </a:r>
          </a:p>
          <a:p>
            <a:r>
              <a:rPr lang="en-US" dirty="0"/>
              <a:t>yharshithareddy.191me294@nitk.edu.in</a:t>
            </a:r>
            <a:endParaRPr kumimoji="1" lang="ja-JP" altLang="en-US" dirty="0"/>
          </a:p>
        </p:txBody>
      </p:sp>
      <p:sp>
        <p:nvSpPr>
          <p:cNvPr id="30" name="テキスト プレースホルダー 29"/>
          <p:cNvSpPr>
            <a:spLocks noGrp="1"/>
          </p:cNvSpPr>
          <p:nvPr>
            <p:ph type="body" sz="quarter" idx="2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Spandana Bhat K</a:t>
            </a:r>
            <a:endParaRPr lang="en-US" altLang="ja-JP" dirty="0"/>
          </a:p>
        </p:txBody>
      </p:sp>
      <p:sp>
        <p:nvSpPr>
          <p:cNvPr id="31" name="テキスト プレースホルダー 30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Roll No: ME186, </a:t>
            </a:r>
          </a:p>
          <a:p>
            <a:r>
              <a:rPr lang="en-US" dirty="0"/>
              <a:t>Cell #: 9481266475,</a:t>
            </a:r>
          </a:p>
          <a:p>
            <a:r>
              <a:rPr lang="en-US" dirty="0"/>
              <a:t>Email id:</a:t>
            </a:r>
          </a:p>
          <a:p>
            <a:r>
              <a:rPr lang="en-US" dirty="0"/>
              <a:t>spandanabhatk.191me186@nitk.edu.in</a:t>
            </a:r>
            <a:endParaRPr kumimoji="1" lang="ja-JP" altLang="en-US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5" r="12515"/>
          <a:stretch>
            <a:fillRect/>
          </a:stretch>
        </p:blipFill>
        <p:spPr>
          <a:xfrm>
            <a:off x="5362814" y="1805181"/>
            <a:ext cx="6151543" cy="4562457"/>
          </a:xfrm>
        </p:spPr>
      </p:pic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Introducing The 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75417"/>
      </p:ext>
    </p:extLst>
  </p:cSld>
  <p:clrMapOvr>
    <a:masterClrMapping/>
  </p:clrMapOvr>
  <p:transition spd="slow" advTm="18155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T</a:t>
            </a:r>
            <a:r>
              <a:rPr lang="en-US" altLang="ja-JP" dirty="0">
                <a:solidFill>
                  <a:schemeClr val="accent1"/>
                </a:solidFill>
              </a:rPr>
              <a:t>H</a:t>
            </a:r>
            <a:r>
              <a:rPr lang="en-US" altLang="ja-JP" dirty="0"/>
              <a:t>E P</a:t>
            </a:r>
            <a:r>
              <a:rPr lang="en-US" altLang="ja-JP" dirty="0">
                <a:solidFill>
                  <a:schemeClr val="accent1"/>
                </a:solidFill>
              </a:rPr>
              <a:t>L</a:t>
            </a:r>
            <a:r>
              <a:rPr lang="en-US" altLang="ja-JP" dirty="0"/>
              <a:t>ATFORM</a:t>
            </a:r>
            <a:endParaRPr kumimoji="1" lang="ja-JP" altLang="en-US" dirty="0"/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 altLang="ja-JP" dirty="0"/>
              <a:t>All In One Covid-19</a:t>
            </a:r>
            <a:endParaRPr lang="ja-JP" altLang="en-US" dirty="0"/>
          </a:p>
        </p:txBody>
      </p:sp>
      <p:sp>
        <p:nvSpPr>
          <p:cNvPr id="8" name="スライド番号プレースホルダー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CB87ED-CE54-4A81-84E3-F65697A29D35}" type="slidenum">
              <a:rPr lang="ja-JP" altLang="en-US" smtClean="0"/>
              <a:pPr/>
              <a:t>4</a:t>
            </a:fld>
            <a:endParaRPr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quarter" idx="12"/>
          </p:nvPr>
        </p:nvSpPr>
        <p:spPr>
          <a:xfrm>
            <a:off x="1006551" y="1219843"/>
            <a:ext cx="16273560" cy="575841"/>
          </a:xfrm>
        </p:spPr>
        <p:txBody>
          <a:bodyPr/>
          <a:lstStyle/>
          <a:p>
            <a:r>
              <a:rPr lang="en-US" altLang="ja-JP" dirty="0"/>
              <a:t>The All In One Covid-19 Platform</a:t>
            </a:r>
            <a:endParaRPr kumimoji="1" lang="ja-JP" altLang="en-US" dirty="0"/>
          </a:p>
        </p:txBody>
      </p:sp>
      <p:sp>
        <p:nvSpPr>
          <p:cNvPr id="11" name="テキスト プレースホルダー 10"/>
          <p:cNvSpPr>
            <a:spLocks noGrp="1"/>
          </p:cNvSpPr>
          <p:nvPr>
            <p:ph type="body" sz="quarter" idx="13"/>
          </p:nvPr>
        </p:nvSpPr>
        <p:spPr>
          <a:xfrm>
            <a:off x="1026144" y="2170627"/>
            <a:ext cx="15913768" cy="864096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WHAT THE PLATFORM DOES</a:t>
            </a:r>
            <a:endParaRPr kumimoji="1" lang="ja-JP" alt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4"/>
          </p:nvPr>
        </p:nvSpPr>
        <p:spPr>
          <a:xfrm>
            <a:off x="1026144" y="3098138"/>
            <a:ext cx="15913768" cy="2088232"/>
          </a:xfrm>
        </p:spPr>
        <p:txBody>
          <a:bodyPr/>
          <a:lstStyle/>
          <a:p>
            <a:pPr algn="just"/>
            <a:r>
              <a:rPr lang="en-US" altLang="ja-JP" dirty="0"/>
              <a:t>Covid-19 apart from being a global pandemic is a social economic crisis which has affected people from all sectors of the society. The All In One Covid-19 platform is a humble attempt from us to connect and empower people by providing right information and help them stay safe and healthy.</a:t>
            </a:r>
          </a:p>
          <a:p>
            <a:pPr algn="just"/>
            <a:r>
              <a:rPr lang="en-IN" dirty="0"/>
              <a:t>Here is a video of our platform. </a:t>
            </a:r>
            <a:endParaRPr kumimoji="1" lang="ja-JP" altLang="en-US" dirty="0"/>
          </a:p>
        </p:txBody>
      </p:sp>
      <p:pic>
        <p:nvPicPr>
          <p:cNvPr id="2" name="allinonecovid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6413" y="5579022"/>
            <a:ext cx="12192000" cy="349574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182469689"/>
      </p:ext>
    </p:extLst>
  </p:cSld>
  <p:clrMapOvr>
    <a:masterClrMapping/>
  </p:clrMapOvr>
  <p:transition spd="slow" advTm="7724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9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016" objId="2"/>
        <p14:stopEvt time="66051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タイトル 2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</a:t>
            </a:r>
            <a:r>
              <a:rPr kumimoji="1" lang="en-US" altLang="ja-JP" dirty="0">
                <a:solidFill>
                  <a:schemeClr val="accent1"/>
                </a:solidFill>
              </a:rPr>
              <a:t>E</a:t>
            </a:r>
            <a:r>
              <a:rPr lang="en-US" altLang="ja-JP" dirty="0"/>
              <a:t>ATURES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prstGeom prst="rect">
            <a:avLst/>
          </a:prstGeom>
        </p:spPr>
        <p:txBody>
          <a:bodyPr/>
          <a:lstStyle/>
          <a:p>
            <a:pPr algn="r"/>
            <a:r>
              <a:rPr lang="en-US" altLang="ja-JP" dirty="0"/>
              <a:t>All In One Covid-19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5</a:t>
            </a:fld>
            <a:endParaRPr lang="ja-JP" altLang="en-US" dirty="0"/>
          </a:p>
        </p:txBody>
      </p:sp>
      <p:sp>
        <p:nvSpPr>
          <p:cNvPr id="30" name="テキスト プレースホルダー 29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/>
              <a:t>The features of All In One Covid 19 Platform</a:t>
            </a:r>
            <a:endParaRPr lang="ja-JP" altLang="en-US" dirty="0"/>
          </a:p>
          <a:p>
            <a:endParaRPr kumimoji="1" lang="ja-JP" alt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83" r="37483"/>
          <a:stretch>
            <a:fillRect/>
          </a:stretch>
        </p:blipFill>
        <p:spPr/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4271989"/>
              </p:ext>
            </p:extLst>
          </p:nvPr>
        </p:nvGraphicFramePr>
        <p:xfrm>
          <a:off x="6406902" y="2417143"/>
          <a:ext cx="10441160" cy="637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1160">
                  <a:extLst>
                    <a:ext uri="{9D8B030D-6E8A-4147-A177-3AD203B41FA5}">
                      <a16:colId xmlns:a16="http://schemas.microsoft.com/office/drawing/2014/main" val="209560413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FEATURES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213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1. Sign In/ Sign Up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163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2. Covid Case Updates Country and Worldwide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8538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3.</a:t>
                      </a:r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 Self-Assessment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160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4. Safety Measures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338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5.</a:t>
                      </a:r>
                      <a:r>
                        <a:rPr lang="en-IN" baseline="0" dirty="0">
                          <a:solidFill>
                            <a:srgbClr val="000000"/>
                          </a:solidFill>
                        </a:rPr>
                        <a:t> Lockdown Updates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3603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6. International News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209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7. Random facts to keep you entertained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0902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8. Mini Games when you need a break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442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9. Lockdown Activities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658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000000"/>
                          </a:solidFill>
                        </a:rPr>
                        <a:t>10.Rating and review by the user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180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1555403"/>
      </p:ext>
    </p:extLst>
  </p:cSld>
  <p:clrMapOvr>
    <a:masterClrMapping/>
  </p:clrMapOvr>
  <p:transition spd="slow" advTm="23565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タイトル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THE J</a:t>
            </a:r>
            <a:r>
              <a:rPr lang="en-US" altLang="ja-JP" dirty="0">
                <a:solidFill>
                  <a:schemeClr val="accent1"/>
                </a:solidFill>
              </a:rPr>
              <a:t>O</a:t>
            </a:r>
            <a:r>
              <a:rPr lang="en-US" altLang="ja-JP" dirty="0"/>
              <a:t>URNEY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 altLang="ja-JP" dirty="0"/>
              <a:t>All In One Covid-19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CB87ED-CE54-4A81-84E3-F65697A29D35}" type="slidenum">
              <a:rPr lang="ja-JP" altLang="en-US" smtClean="0"/>
              <a:pPr/>
              <a:t>6</a:t>
            </a:fld>
            <a:endParaRPr lang="ja-JP" alt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/>
              <a:t>How the platform evolved.</a:t>
            </a:r>
          </a:p>
          <a:p>
            <a:endParaRPr kumimoji="1" lang="ja-JP" altLang="en-US" dirty="0"/>
          </a:p>
        </p:txBody>
      </p:sp>
      <p:sp>
        <p:nvSpPr>
          <p:cNvPr id="14" name="テキスト プレースホルダー 1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ja-JP" dirty="0"/>
              <a:t>IDEATION AND ANALYSIS</a:t>
            </a:r>
            <a:endParaRPr kumimoji="1" lang="ja-JP" altLang="en-US" dirty="0"/>
          </a:p>
        </p:txBody>
      </p:sp>
      <p:sp>
        <p:nvSpPr>
          <p:cNvPr id="15" name="テキスト プレースホルダー 1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ja-JP" dirty="0"/>
              <a:t>Brainstorm and Analyze on what features we can include in the platform</a:t>
            </a:r>
            <a:endParaRPr kumimoji="1" lang="ja-JP" altLang="en-US" dirty="0"/>
          </a:p>
        </p:txBody>
      </p:sp>
      <p:sp>
        <p:nvSpPr>
          <p:cNvPr id="16" name="テキスト プレースホルダー 1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ja-JP" dirty="0"/>
              <a:t>TEST AND </a:t>
            </a:r>
          </a:p>
          <a:p>
            <a:r>
              <a:rPr lang="en-IN" altLang="ja-JP" dirty="0"/>
              <a:t>GO-LIVE</a:t>
            </a:r>
            <a:endParaRPr kumimoji="1" lang="ja-JP" altLang="en-US" dirty="0"/>
          </a:p>
        </p:txBody>
      </p:sp>
      <p:sp>
        <p:nvSpPr>
          <p:cNvPr id="17" name="テキスト プレースホルダー 1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ja-JP" dirty="0"/>
              <a:t>DESIGN</a:t>
            </a:r>
            <a:endParaRPr kumimoji="1" lang="ja-JP" altLang="en-US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ja-JP" dirty="0"/>
              <a:t>CODE</a:t>
            </a:r>
            <a:endParaRPr kumimoji="1" lang="ja-JP" altLang="en-US" dirty="0"/>
          </a:p>
        </p:txBody>
      </p:sp>
      <p:sp>
        <p:nvSpPr>
          <p:cNvPr id="19" name="テキスト プレースホルダー 1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ja-JP" dirty="0"/>
              <a:t>Arriving at flowchart and design. </a:t>
            </a:r>
            <a:endParaRPr kumimoji="1" lang="ja-JP" altLang="en-US" dirty="0"/>
          </a:p>
        </p:txBody>
      </p:sp>
      <p:sp>
        <p:nvSpPr>
          <p:cNvPr id="20" name="テキスト プレースホルダー 1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ja-JP" dirty="0"/>
              <a:t>Split up tasks and code</a:t>
            </a:r>
            <a:endParaRPr kumimoji="1" lang="ja-JP" altLang="en-US" dirty="0"/>
          </a:p>
        </p:txBody>
      </p:sp>
      <p:sp>
        <p:nvSpPr>
          <p:cNvPr id="21" name="テキスト プレースホルダー 2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ja-JP" dirty="0"/>
              <a:t>Integrate , test, Go Live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1357986"/>
      </p:ext>
    </p:extLst>
  </p:cSld>
  <p:clrMapOvr>
    <a:masterClrMapping/>
  </p:clrMapOvr>
  <p:transition spd="slow" advTm="25307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ー 11"/>
          <p:cNvSpPr>
            <a:spLocks noGrp="1"/>
          </p:cNvSpPr>
          <p:nvPr>
            <p:ph type="body" sz="quarter" idx="12"/>
          </p:nvPr>
        </p:nvSpPr>
        <p:spPr>
          <a:xfrm>
            <a:off x="3886622" y="7663780"/>
            <a:ext cx="13464495" cy="575841"/>
          </a:xfrm>
        </p:spPr>
        <p:txBody>
          <a:bodyPr/>
          <a:lstStyle/>
          <a:p>
            <a:pPr algn="ctr"/>
            <a:r>
              <a:rPr lang="en-US" altLang="ja-JP" dirty="0"/>
              <a:t>Please find the flowchart attached</a:t>
            </a:r>
            <a:endParaRPr kumimoji="1" lang="ja-JP" altLang="en-US" dirty="0"/>
          </a:p>
        </p:txBody>
      </p:sp>
      <p:sp>
        <p:nvSpPr>
          <p:cNvPr id="5" name="タイトル 11"/>
          <p:cNvSpPr txBox="1">
            <a:spLocks/>
          </p:cNvSpPr>
          <p:nvPr/>
        </p:nvSpPr>
        <p:spPr>
          <a:xfrm>
            <a:off x="502246" y="246956"/>
            <a:ext cx="16457772" cy="1234083"/>
          </a:xfrm>
          <a:prstGeom prst="rect">
            <a:avLst/>
          </a:prstGeom>
        </p:spPr>
        <p:txBody>
          <a:bodyPr vert="horz" lIns="163275" tIns="81638" rIns="163275" bIns="81638" rtlCol="0" anchor="b">
            <a:noAutofit/>
          </a:bodyPr>
          <a:lstStyle>
            <a:lvl1pPr algn="l" defTabSz="1632753" rtl="0" eaLnBrk="1" latinLnBrk="0" hangingPunct="1">
              <a:spcBef>
                <a:spcPct val="0"/>
              </a:spcBef>
              <a:buNone/>
              <a:defRPr kumimoji="1" sz="7200" kern="0" spc="20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5400" kern="1200" spc="300" dirty="0"/>
              <a:t>THE D</a:t>
            </a:r>
            <a:r>
              <a:rPr lang="en-US" altLang="ja-JP" sz="5400" kern="1200" spc="300" dirty="0">
                <a:solidFill>
                  <a:schemeClr val="accent1"/>
                </a:solidFill>
              </a:rPr>
              <a:t>E</a:t>
            </a:r>
            <a:r>
              <a:rPr lang="en-US" altLang="ja-JP" sz="5400" kern="1200" spc="300" dirty="0"/>
              <a:t>SIGN</a:t>
            </a:r>
            <a:endParaRPr lang="ja-JP" altLang="en-US" sz="5400" kern="1200" spc="300" dirty="0"/>
          </a:p>
        </p:txBody>
      </p:sp>
      <p:graphicFrame>
        <p:nvGraphicFramePr>
          <p:cNvPr id="3" name="Object 2" title="FLOWCHART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8766297"/>
              </p:ext>
            </p:extLst>
          </p:nvPr>
        </p:nvGraphicFramePr>
        <p:xfrm>
          <a:off x="9706950" y="4062407"/>
          <a:ext cx="5544000" cy="26786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" name="Acrobat Document" showAsIcon="1" r:id="rId3" imgW="914400" imgH="771480" progId="AcroExch.Document.DC">
                  <p:embed/>
                </p:oleObj>
              </mc:Choice>
              <mc:Fallback>
                <p:oleObj name="Acrobat Document" showAsIcon="1" r:id="rId3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06950" y="4062407"/>
                        <a:ext cx="5544000" cy="26786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374" y="3775348"/>
            <a:ext cx="5448354" cy="2800552"/>
          </a:xfrm>
          <a:prstGeom prst="rect">
            <a:avLst/>
          </a:prstGeom>
        </p:spPr>
      </p:pic>
      <p:sp>
        <p:nvSpPr>
          <p:cNvPr id="14" name="Notched Right Arrow 13"/>
          <p:cNvSpPr/>
          <p:nvPr/>
        </p:nvSpPr>
        <p:spPr>
          <a:xfrm>
            <a:off x="7775054" y="4548848"/>
            <a:ext cx="2448272" cy="852906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69002"/>
      </p:ext>
    </p:extLst>
  </p:cSld>
  <p:clrMapOvr>
    <a:masterClrMapping/>
  </p:clrMapOvr>
  <p:transition spd="slow" advTm="17716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1"/>
          <p:cNvSpPr txBox="1">
            <a:spLocks/>
          </p:cNvSpPr>
          <p:nvPr/>
        </p:nvSpPr>
        <p:spPr>
          <a:xfrm>
            <a:off x="502246" y="246956"/>
            <a:ext cx="16457772" cy="1234083"/>
          </a:xfrm>
          <a:prstGeom prst="rect">
            <a:avLst/>
          </a:prstGeom>
        </p:spPr>
        <p:txBody>
          <a:bodyPr vert="horz" lIns="163275" tIns="81638" rIns="163275" bIns="81638" rtlCol="0" anchor="b">
            <a:noAutofit/>
          </a:bodyPr>
          <a:lstStyle>
            <a:lvl1pPr algn="l" defTabSz="1632753" rtl="0" eaLnBrk="1" latinLnBrk="0" hangingPunct="1">
              <a:spcBef>
                <a:spcPct val="0"/>
              </a:spcBef>
              <a:buNone/>
              <a:defRPr kumimoji="1" sz="7200" kern="0" spc="20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5400" kern="1200" spc="300" dirty="0"/>
              <a:t>THE D</a:t>
            </a:r>
            <a:r>
              <a:rPr lang="en-US" altLang="ja-JP" sz="5400" kern="1200" spc="300" dirty="0">
                <a:solidFill>
                  <a:schemeClr val="accent1"/>
                </a:solidFill>
              </a:rPr>
              <a:t>E</a:t>
            </a:r>
            <a:r>
              <a:rPr lang="en-US" altLang="ja-JP" sz="5400" kern="1200" spc="300" dirty="0"/>
              <a:t>MO </a:t>
            </a:r>
            <a:endParaRPr lang="ja-JP" altLang="en-US" sz="5400" kern="1200" spc="300" dirty="0"/>
          </a:p>
        </p:txBody>
      </p:sp>
      <p:pic>
        <p:nvPicPr>
          <p:cNvPr id="7" name="livedemo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3513" y="1495425"/>
            <a:ext cx="12877800" cy="729615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36479750"/>
      </p:ext>
    </p:extLst>
  </p:cSld>
  <p:clrMapOvr>
    <a:masterClrMapping/>
  </p:clrMapOvr>
  <p:transition spd="slow" advTm="1771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03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SOFTWARE U</a:t>
            </a:r>
            <a:r>
              <a:rPr lang="en-US" altLang="ja-JP" dirty="0">
                <a:solidFill>
                  <a:schemeClr val="accent1"/>
                </a:solidFill>
              </a:rPr>
              <a:t>S</a:t>
            </a:r>
            <a:r>
              <a:rPr lang="en-US" altLang="ja-JP" dirty="0"/>
              <a:t>ED</a:t>
            </a:r>
            <a:endParaRPr kumimoji="1" lang="ja-JP" altLang="en-US" dirty="0"/>
          </a:p>
        </p:txBody>
      </p:sp>
      <p:sp>
        <p:nvSpPr>
          <p:cNvPr id="13" name="フッター プレースホルダー 1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 altLang="ja-JP" dirty="0"/>
              <a:t>All In One Covid-19</a:t>
            </a:r>
            <a:endParaRPr lang="ja-JP" altLang="en-US" dirty="0"/>
          </a:p>
        </p:txBody>
      </p:sp>
      <p:sp>
        <p:nvSpPr>
          <p:cNvPr id="14" name="スライド番号プレースホルダー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CB87ED-CE54-4A81-84E3-F65697A29D35}" type="slidenum">
              <a:rPr lang="ja-JP" altLang="en-US" smtClean="0"/>
              <a:pPr/>
              <a:t>9</a:t>
            </a:fld>
            <a:endParaRPr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/>
              <a:t>The software used for the project.</a:t>
            </a:r>
          </a:p>
          <a:p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ja-JP" dirty="0"/>
              <a:t>Software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ja-JP" dirty="0"/>
              <a:t>We used the below tools and software for our project</a:t>
            </a:r>
          </a:p>
        </p:txBody>
      </p:sp>
      <p:sp>
        <p:nvSpPr>
          <p:cNvPr id="2" name="正方形/長方形 1"/>
          <p:cNvSpPr/>
          <p:nvPr/>
        </p:nvSpPr>
        <p:spPr>
          <a:xfrm>
            <a:off x="8063086" y="5863580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8063086" y="6537219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8063086" y="7884497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8063086" y="7210858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8063086" y="8558136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/>
          <p:cNvSpPr/>
          <p:nvPr/>
        </p:nvSpPr>
        <p:spPr>
          <a:xfrm>
            <a:off x="8063086" y="5863580"/>
            <a:ext cx="4968552" cy="257772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/>
        </p:nvSpPr>
        <p:spPr>
          <a:xfrm>
            <a:off x="8063086" y="6537219"/>
            <a:ext cx="5400600" cy="257772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/>
        </p:nvSpPr>
        <p:spPr>
          <a:xfrm>
            <a:off x="8063086" y="7884497"/>
            <a:ext cx="3312368" cy="257772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/>
          <p:cNvSpPr/>
          <p:nvPr/>
        </p:nvSpPr>
        <p:spPr>
          <a:xfrm>
            <a:off x="8063086" y="7210858"/>
            <a:ext cx="4320480" cy="257772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/>
          <p:cNvSpPr/>
          <p:nvPr/>
        </p:nvSpPr>
        <p:spPr>
          <a:xfrm>
            <a:off x="8063086" y="8558136"/>
            <a:ext cx="5688632" cy="257772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063247" y="5807799"/>
            <a:ext cx="95417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en-US" altLang="ja-JP" sz="1800" dirty="0"/>
              <a:t>Draw.io</a:t>
            </a:r>
            <a:endParaRPr kumimoji="1" lang="ja-JP" altLang="en-US" sz="1800" dirty="0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14063247" y="6481438"/>
            <a:ext cx="386493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altLang="ja-JP" sz="1800" dirty="0"/>
              <a:t>ADOBE</a:t>
            </a:r>
            <a:r>
              <a:rPr lang="en-IN" altLang="ja-JP" sz="1600" dirty="0"/>
              <a:t> ACROBAT</a:t>
            </a:r>
            <a:endParaRPr kumimoji="1" lang="ja-JP" altLang="en-US" sz="1600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14063247" y="7161159"/>
            <a:ext cx="83022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en-US" altLang="ja-JP" sz="1800" dirty="0"/>
              <a:t>ATOM</a:t>
            </a:r>
            <a:endParaRPr kumimoji="1" lang="ja-JP" altLang="en-US" sz="2800" dirty="0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14063247" y="7834798"/>
            <a:ext cx="144142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ja-JP" sz="1800" dirty="0"/>
              <a:t>MS OFFICE</a:t>
            </a:r>
            <a:endParaRPr kumimoji="1" lang="ja-JP" altLang="en-US" sz="1800" dirty="0"/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14064256" y="8425411"/>
            <a:ext cx="172034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ja-JP" sz="1800" dirty="0"/>
              <a:t>C COMPILER</a:t>
            </a:r>
            <a:r>
              <a:rPr lang="en-US" altLang="ja-JP" sz="2800" dirty="0"/>
              <a:t> </a:t>
            </a:r>
            <a:endParaRPr lang="ja-JP" altLang="en-US" sz="2800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7" r="24287"/>
          <a:stretch>
            <a:fillRect/>
          </a:stretch>
        </p:blipFill>
        <p:spPr/>
      </p:pic>
      <p:sp>
        <p:nvSpPr>
          <p:cNvPr id="26" name="正方形/長方形 1"/>
          <p:cNvSpPr/>
          <p:nvPr/>
        </p:nvSpPr>
        <p:spPr>
          <a:xfrm>
            <a:off x="8063086" y="5208822"/>
            <a:ext cx="5904656" cy="2577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16"/>
          <p:cNvSpPr/>
          <p:nvPr/>
        </p:nvSpPr>
        <p:spPr>
          <a:xfrm>
            <a:off x="8063086" y="5208822"/>
            <a:ext cx="4968552" cy="257772"/>
          </a:xfrm>
          <a:prstGeom prst="rect">
            <a:avLst/>
          </a:prstGeom>
          <a:solidFill>
            <a:schemeClr val="tx1">
              <a:lumMod val="7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"/>
          <p:cNvSpPr txBox="1"/>
          <p:nvPr/>
        </p:nvSpPr>
        <p:spPr>
          <a:xfrm>
            <a:off x="14057495" y="5150483"/>
            <a:ext cx="141577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en-US" altLang="ja-JP" sz="1800" dirty="0"/>
              <a:t>OVERLEAF</a:t>
            </a:r>
            <a:endParaRPr kumimoji="1" lang="ja-JP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808580747"/>
      </p:ext>
    </p:extLst>
  </p:cSld>
  <p:clrMapOvr>
    <a:masterClrMapping/>
  </p:clrMapOvr>
  <p:transition spd="slow" advTm="16482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3" grpId="0"/>
      <p:bldP spid="22" grpId="0"/>
      <p:bldP spid="23" grpId="0"/>
      <p:bldP spid="24" grpId="0"/>
      <p:bldP spid="25" grpId="0"/>
      <p:bldP spid="26" grpId="0" animBg="1"/>
      <p:bldP spid="27" grpId="0" animBg="1"/>
      <p:bldP spid="28" grpId="0"/>
    </p:bldLst>
  </p:timing>
</p:sld>
</file>

<file path=ppt/theme/theme1.xml><?xml version="1.0" encoding="utf-8"?>
<a:theme xmlns:a="http://schemas.openxmlformats.org/drawingml/2006/main" name="Title">
  <a:themeElements>
    <a:clrScheme name="Scheat">
      <a:dk1>
        <a:srgbClr val="FFFFFF"/>
      </a:dk1>
      <a:lt1>
        <a:srgbClr val="000000"/>
      </a:lt1>
      <a:dk2>
        <a:srgbClr val="FFFFFF"/>
      </a:dk2>
      <a:lt2>
        <a:srgbClr val="EEECE1"/>
      </a:lt2>
      <a:accent1>
        <a:srgbClr val="FD7FA6"/>
      </a:accent1>
      <a:accent2>
        <a:srgbClr val="BBFF02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CE579B"/>
      </a:hlink>
      <a:folHlink>
        <a:srgbClr val="AA3176"/>
      </a:folHlink>
    </a:clrScheme>
    <a:fontScheme name="Scheat">
      <a:majorFont>
        <a:latin typeface="Crimson Text"/>
        <a:ea typeface="Spica Neue"/>
        <a:cs typeface=""/>
      </a:majorFont>
      <a:minorFont>
        <a:latin typeface="Crimson Text"/>
        <a:ea typeface="Spica Neu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">
  <a:themeElements>
    <a:clrScheme name="Scheat">
      <a:dk1>
        <a:srgbClr val="FFFFFF"/>
      </a:dk1>
      <a:lt1>
        <a:srgbClr val="000000"/>
      </a:lt1>
      <a:dk2>
        <a:srgbClr val="FFFFFF"/>
      </a:dk2>
      <a:lt2>
        <a:srgbClr val="EEECE1"/>
      </a:lt2>
      <a:accent1>
        <a:srgbClr val="FD7FA6"/>
      </a:accent1>
      <a:accent2>
        <a:srgbClr val="BBFF02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CE579B"/>
      </a:hlink>
      <a:folHlink>
        <a:srgbClr val="AA3176"/>
      </a:folHlink>
    </a:clrScheme>
    <a:fontScheme name="Scheat">
      <a:majorFont>
        <a:latin typeface="Crimson Text"/>
        <a:ea typeface="Spica Neue"/>
        <a:cs typeface=""/>
      </a:majorFont>
      <a:minorFont>
        <a:latin typeface="Crimson Text"/>
        <a:ea typeface="Spica Neu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2494</TotalTime>
  <Words>506</Words>
  <Application>Microsoft Office PowerPoint</Application>
  <PresentationFormat>Custom</PresentationFormat>
  <Paragraphs>113</Paragraphs>
  <Slides>12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Title</vt:lpstr>
      <vt:lpstr>Contents</vt:lpstr>
      <vt:lpstr>ALL IN ONE COVID-19</vt:lpstr>
      <vt:lpstr>CONTENTS</vt:lpstr>
      <vt:lpstr>THE TEAM</vt:lpstr>
      <vt:lpstr>THE PLATFORM</vt:lpstr>
      <vt:lpstr>FEATURES</vt:lpstr>
      <vt:lpstr>THE JOURNEY</vt:lpstr>
      <vt:lpstr>PowerPoint Presentation</vt:lpstr>
      <vt:lpstr>PowerPoint Presentation</vt:lpstr>
      <vt:lpstr>SOFTWARE USED</vt:lpstr>
      <vt:lpstr>FEATURES USED IN C</vt:lpstr>
      <vt:lpstr>BENEFITS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Scheat</dc:title>
  <dc:creator>Jun</dc:creator>
  <cp:lastModifiedBy>Mohanraj Chandrika Veena</cp:lastModifiedBy>
  <cp:revision>200</cp:revision>
  <dcterms:created xsi:type="dcterms:W3CDTF">2015-02-26T15:14:38Z</dcterms:created>
  <dcterms:modified xsi:type="dcterms:W3CDTF">2020-06-14T13:33:54Z</dcterms:modified>
</cp:coreProperties>
</file>

<file path=docProps/thumbnail.jpeg>
</file>